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21599525" cy="35999738"/>
  <p:notesSz cx="6864350" cy="9996488"/>
  <p:defaultTextStyle>
    <a:defPPr>
      <a:defRPr lang="ko-KR"/>
    </a:defPPr>
    <a:lvl1pPr marL="0" algn="l" defTabSz="3065784" rtl="0" eaLnBrk="1" latinLnBrk="1" hangingPunct="1">
      <a:defRPr sz="6026" kern="1200">
        <a:solidFill>
          <a:schemeClr val="tx1"/>
        </a:solidFill>
        <a:latin typeface="+mn-lt"/>
        <a:ea typeface="+mn-ea"/>
        <a:cs typeface="+mn-cs"/>
      </a:defRPr>
    </a:lvl1pPr>
    <a:lvl2pPr marL="1532890" algn="l" defTabSz="3065784" rtl="0" eaLnBrk="1" latinLnBrk="1" hangingPunct="1">
      <a:defRPr sz="6026" kern="1200">
        <a:solidFill>
          <a:schemeClr val="tx1"/>
        </a:solidFill>
        <a:latin typeface="+mn-lt"/>
        <a:ea typeface="+mn-ea"/>
        <a:cs typeface="+mn-cs"/>
      </a:defRPr>
    </a:lvl2pPr>
    <a:lvl3pPr marL="3065784" algn="l" defTabSz="3065784" rtl="0" eaLnBrk="1" latinLnBrk="1" hangingPunct="1">
      <a:defRPr sz="6026" kern="1200">
        <a:solidFill>
          <a:schemeClr val="tx1"/>
        </a:solidFill>
        <a:latin typeface="+mn-lt"/>
        <a:ea typeface="+mn-ea"/>
        <a:cs typeface="+mn-cs"/>
      </a:defRPr>
    </a:lvl3pPr>
    <a:lvl4pPr marL="4598675" algn="l" defTabSz="3065784" rtl="0" eaLnBrk="1" latinLnBrk="1" hangingPunct="1">
      <a:defRPr sz="6026" kern="1200">
        <a:solidFill>
          <a:schemeClr val="tx1"/>
        </a:solidFill>
        <a:latin typeface="+mn-lt"/>
        <a:ea typeface="+mn-ea"/>
        <a:cs typeface="+mn-cs"/>
      </a:defRPr>
    </a:lvl4pPr>
    <a:lvl5pPr marL="6131565" algn="l" defTabSz="3065784" rtl="0" eaLnBrk="1" latinLnBrk="1" hangingPunct="1">
      <a:defRPr sz="6026" kern="1200">
        <a:solidFill>
          <a:schemeClr val="tx1"/>
        </a:solidFill>
        <a:latin typeface="+mn-lt"/>
        <a:ea typeface="+mn-ea"/>
        <a:cs typeface="+mn-cs"/>
      </a:defRPr>
    </a:lvl5pPr>
    <a:lvl6pPr marL="7664455" algn="l" defTabSz="3065784" rtl="0" eaLnBrk="1" latinLnBrk="1" hangingPunct="1">
      <a:defRPr sz="6026" kern="1200">
        <a:solidFill>
          <a:schemeClr val="tx1"/>
        </a:solidFill>
        <a:latin typeface="+mn-lt"/>
        <a:ea typeface="+mn-ea"/>
        <a:cs typeface="+mn-cs"/>
      </a:defRPr>
    </a:lvl6pPr>
    <a:lvl7pPr marL="9197348" algn="l" defTabSz="3065784" rtl="0" eaLnBrk="1" latinLnBrk="1" hangingPunct="1">
      <a:defRPr sz="6026" kern="1200">
        <a:solidFill>
          <a:schemeClr val="tx1"/>
        </a:solidFill>
        <a:latin typeface="+mn-lt"/>
        <a:ea typeface="+mn-ea"/>
        <a:cs typeface="+mn-cs"/>
      </a:defRPr>
    </a:lvl7pPr>
    <a:lvl8pPr marL="10730239" algn="l" defTabSz="3065784" rtl="0" eaLnBrk="1" latinLnBrk="1" hangingPunct="1">
      <a:defRPr sz="6026" kern="1200">
        <a:solidFill>
          <a:schemeClr val="tx1"/>
        </a:solidFill>
        <a:latin typeface="+mn-lt"/>
        <a:ea typeface="+mn-ea"/>
        <a:cs typeface="+mn-cs"/>
      </a:defRPr>
    </a:lvl8pPr>
    <a:lvl9pPr marL="12263129" algn="l" defTabSz="3065784" rtl="0" eaLnBrk="1" latinLnBrk="1" hangingPunct="1">
      <a:defRPr sz="602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9" userDrawn="1">
          <p15:clr>
            <a:srgbClr val="A4A3A4"/>
          </p15:clr>
        </p15:guide>
        <p15:guide id="2" pos="680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h Inhyeok" initials="OI" lastIdx="2" clrIdx="0">
    <p:extLst>
      <p:ext uri="{19B8F6BF-5375-455C-9EA6-DF929625EA0E}">
        <p15:presenceInfo xmlns:p15="http://schemas.microsoft.com/office/powerpoint/2012/main" userId="S::bami1025@gm.gist.ac.kr::b65e085d-1d51-4baf-95fd-2b3ccb41d8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F101F"/>
    <a:srgbClr val="262952"/>
    <a:srgbClr val="FD6600"/>
    <a:srgbClr val="558ED5"/>
    <a:srgbClr val="2F5597"/>
    <a:srgbClr val="641216"/>
    <a:srgbClr val="FFFFFF"/>
    <a:srgbClr val="C7D4ED"/>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6279" autoAdjust="0"/>
  </p:normalViewPr>
  <p:slideViewPr>
    <p:cSldViewPr>
      <p:cViewPr>
        <p:scale>
          <a:sx n="50" d="100"/>
          <a:sy n="50" d="100"/>
        </p:scale>
        <p:origin x="1446" y="-6258"/>
      </p:cViewPr>
      <p:guideLst>
        <p:guide orient="horz" pos="11339"/>
        <p:guide pos="6803"/>
      </p:guideLst>
    </p:cSldViewPr>
  </p:slideViewPr>
  <p:notesTextViewPr>
    <p:cViewPr>
      <p:scale>
        <a:sx n="1" d="1"/>
        <a:sy n="1" d="1"/>
      </p:scale>
      <p:origin x="0" y="0"/>
    </p:cViewPr>
  </p:notesTextViewPr>
  <p:notesViewPr>
    <p:cSldViewPr>
      <p:cViewPr varScale="1">
        <p:scale>
          <a:sx n="80" d="100"/>
          <a:sy n="80" d="100"/>
        </p:scale>
        <p:origin x="39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4975" cy="50165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7788" y="0"/>
            <a:ext cx="2974975" cy="501650"/>
          </a:xfrm>
          <a:prstGeom prst="rect">
            <a:avLst/>
          </a:prstGeom>
        </p:spPr>
        <p:txBody>
          <a:bodyPr vert="horz" lIns="91440" tIns="45720" rIns="91440" bIns="45720" rtlCol="0"/>
          <a:lstStyle>
            <a:lvl1pPr algn="r">
              <a:defRPr sz="1200"/>
            </a:lvl1pPr>
          </a:lstStyle>
          <a:p>
            <a:fld id="{4EF72074-CB14-4355-B9E9-3143B3EE3AB6}" type="datetimeFigureOut">
              <a:rPr lang="ko-KR" altLang="en-US" smtClean="0"/>
              <a:t>2023-09-05</a:t>
            </a:fld>
            <a:endParaRPr lang="ko-KR" altLang="en-US"/>
          </a:p>
        </p:txBody>
      </p:sp>
      <p:sp>
        <p:nvSpPr>
          <p:cNvPr id="4" name="바닥글 개체 틀 3"/>
          <p:cNvSpPr>
            <a:spLocks noGrp="1"/>
          </p:cNvSpPr>
          <p:nvPr>
            <p:ph type="ftr" sz="quarter" idx="2"/>
          </p:nvPr>
        </p:nvSpPr>
        <p:spPr>
          <a:xfrm>
            <a:off x="0" y="9494838"/>
            <a:ext cx="2974975" cy="50165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7788" y="9494838"/>
            <a:ext cx="2974975" cy="501650"/>
          </a:xfrm>
          <a:prstGeom prst="rect">
            <a:avLst/>
          </a:prstGeom>
        </p:spPr>
        <p:txBody>
          <a:bodyPr vert="horz" lIns="91440" tIns="45720" rIns="91440" bIns="45720" rtlCol="0" anchor="b"/>
          <a:lstStyle>
            <a:lvl1pPr algn="r">
              <a:defRPr sz="1200"/>
            </a:lvl1pPr>
          </a:lstStyle>
          <a:p>
            <a:fld id="{A7648E05-9AAA-446A-A365-C6800BE8AE15}" type="slidenum">
              <a:rPr lang="ko-KR" altLang="en-US" smtClean="0"/>
              <a:t>‹#›</a:t>
            </a:fld>
            <a:endParaRPr lang="ko-KR" altLang="en-US"/>
          </a:p>
        </p:txBody>
      </p:sp>
    </p:spTree>
    <p:extLst>
      <p:ext uri="{BB962C8B-B14F-4D97-AF65-F5344CB8AC3E}">
        <p14:creationId xmlns:p14="http://schemas.microsoft.com/office/powerpoint/2010/main" val="3213382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1"/>
            <a:ext cx="2974551" cy="499825"/>
          </a:xfrm>
          <a:prstGeom prst="rect">
            <a:avLst/>
          </a:prstGeom>
        </p:spPr>
        <p:txBody>
          <a:bodyPr vert="horz" lIns="92175" tIns="46087" rIns="92175" bIns="46087" rtlCol="0"/>
          <a:lstStyle>
            <a:lvl1pPr algn="l">
              <a:defRPr sz="1200"/>
            </a:lvl1pPr>
          </a:lstStyle>
          <a:p>
            <a:endParaRPr lang="ko-KR" altLang="en-US" dirty="0"/>
          </a:p>
        </p:txBody>
      </p:sp>
      <p:sp>
        <p:nvSpPr>
          <p:cNvPr id="3" name="날짜 개체 틀 2"/>
          <p:cNvSpPr>
            <a:spLocks noGrp="1"/>
          </p:cNvSpPr>
          <p:nvPr>
            <p:ph type="dt" idx="1"/>
          </p:nvPr>
        </p:nvSpPr>
        <p:spPr>
          <a:xfrm>
            <a:off x="3888212" y="1"/>
            <a:ext cx="2974551" cy="499825"/>
          </a:xfrm>
          <a:prstGeom prst="rect">
            <a:avLst/>
          </a:prstGeom>
        </p:spPr>
        <p:txBody>
          <a:bodyPr vert="horz" lIns="92175" tIns="46087" rIns="92175" bIns="46087" rtlCol="0"/>
          <a:lstStyle>
            <a:lvl1pPr algn="r">
              <a:defRPr sz="1200"/>
            </a:lvl1pPr>
          </a:lstStyle>
          <a:p>
            <a:fld id="{C1FBF831-CA20-4135-82E7-033C2499C023}" type="datetimeFigureOut">
              <a:rPr lang="ko-KR" altLang="en-US" smtClean="0"/>
              <a:pPr/>
              <a:t>2023-09-05</a:t>
            </a:fld>
            <a:endParaRPr lang="ko-KR" altLang="en-US" dirty="0"/>
          </a:p>
        </p:txBody>
      </p:sp>
      <p:sp>
        <p:nvSpPr>
          <p:cNvPr id="4" name="슬라이드 이미지 개체 틀 3"/>
          <p:cNvSpPr>
            <a:spLocks noGrp="1" noRot="1" noChangeAspect="1"/>
          </p:cNvSpPr>
          <p:nvPr>
            <p:ph type="sldImg" idx="2"/>
          </p:nvPr>
        </p:nvSpPr>
        <p:spPr>
          <a:xfrm>
            <a:off x="2306638" y="749300"/>
            <a:ext cx="2251075" cy="3749675"/>
          </a:xfrm>
          <a:prstGeom prst="rect">
            <a:avLst/>
          </a:prstGeom>
          <a:noFill/>
          <a:ln w="12700">
            <a:solidFill>
              <a:prstClr val="black"/>
            </a:solidFill>
          </a:ln>
        </p:spPr>
        <p:txBody>
          <a:bodyPr vert="horz" lIns="92175" tIns="46087" rIns="92175" bIns="46087" rtlCol="0" anchor="ctr"/>
          <a:lstStyle/>
          <a:p>
            <a:endParaRPr lang="ko-KR" altLang="en-US" dirty="0"/>
          </a:p>
        </p:txBody>
      </p:sp>
      <p:sp>
        <p:nvSpPr>
          <p:cNvPr id="5" name="슬라이드 노트 개체 틀 4"/>
          <p:cNvSpPr>
            <a:spLocks noGrp="1"/>
          </p:cNvSpPr>
          <p:nvPr>
            <p:ph type="body" sz="quarter" idx="3"/>
          </p:nvPr>
        </p:nvSpPr>
        <p:spPr>
          <a:xfrm>
            <a:off x="686436" y="4748334"/>
            <a:ext cx="5491480" cy="4498419"/>
          </a:xfrm>
          <a:prstGeom prst="rect">
            <a:avLst/>
          </a:prstGeom>
        </p:spPr>
        <p:txBody>
          <a:bodyPr vert="horz" lIns="92175" tIns="46087" rIns="92175" bIns="46087"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2" y="9494929"/>
            <a:ext cx="2974551" cy="499825"/>
          </a:xfrm>
          <a:prstGeom prst="rect">
            <a:avLst/>
          </a:prstGeom>
        </p:spPr>
        <p:txBody>
          <a:bodyPr vert="horz" lIns="92175" tIns="46087" rIns="92175" bIns="46087"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8212" y="9494929"/>
            <a:ext cx="2974551" cy="499825"/>
          </a:xfrm>
          <a:prstGeom prst="rect">
            <a:avLst/>
          </a:prstGeom>
        </p:spPr>
        <p:txBody>
          <a:bodyPr vert="horz" lIns="92175" tIns="46087" rIns="92175" bIns="46087" rtlCol="0" anchor="b"/>
          <a:lstStyle>
            <a:lvl1pPr algn="r">
              <a:defRPr sz="1200"/>
            </a:lvl1pPr>
          </a:lstStyle>
          <a:p>
            <a:fld id="{97393572-D6B9-41AA-A405-8ABBFE986BC3}" type="slidenum">
              <a:rPr lang="ko-KR" altLang="en-US" smtClean="0"/>
              <a:pPr/>
              <a:t>‹#›</a:t>
            </a:fld>
            <a:endParaRPr lang="ko-KR" altLang="en-US" dirty="0"/>
          </a:p>
        </p:txBody>
      </p:sp>
    </p:spTree>
    <p:extLst>
      <p:ext uri="{BB962C8B-B14F-4D97-AF65-F5344CB8AC3E}">
        <p14:creationId xmlns:p14="http://schemas.microsoft.com/office/powerpoint/2010/main" val="3226106097"/>
      </p:ext>
    </p:extLst>
  </p:cSld>
  <p:clrMap bg1="lt1" tx1="dk1" bg2="lt2" tx2="dk2" accent1="accent1" accent2="accent2" accent3="accent3" accent4="accent4" accent5="accent5" accent6="accent6" hlink="hlink" folHlink="folHlink"/>
  <p:notesStyle>
    <a:lvl1pPr marL="0" algn="l" defTabSz="671904" rtl="0" eaLnBrk="1" latinLnBrk="1" hangingPunct="1">
      <a:defRPr sz="883" kern="1200">
        <a:solidFill>
          <a:schemeClr val="tx1"/>
        </a:solidFill>
        <a:latin typeface="+mn-lt"/>
        <a:ea typeface="+mn-ea"/>
        <a:cs typeface="+mn-cs"/>
      </a:defRPr>
    </a:lvl1pPr>
    <a:lvl2pPr marL="335953" algn="l" defTabSz="671904" rtl="0" eaLnBrk="1" latinLnBrk="1" hangingPunct="1">
      <a:defRPr sz="883" kern="1200">
        <a:solidFill>
          <a:schemeClr val="tx1"/>
        </a:solidFill>
        <a:latin typeface="+mn-lt"/>
        <a:ea typeface="+mn-ea"/>
        <a:cs typeface="+mn-cs"/>
      </a:defRPr>
    </a:lvl2pPr>
    <a:lvl3pPr marL="671904" algn="l" defTabSz="671904" rtl="0" eaLnBrk="1" latinLnBrk="1" hangingPunct="1">
      <a:defRPr sz="883" kern="1200">
        <a:solidFill>
          <a:schemeClr val="tx1"/>
        </a:solidFill>
        <a:latin typeface="+mn-lt"/>
        <a:ea typeface="+mn-ea"/>
        <a:cs typeface="+mn-cs"/>
      </a:defRPr>
    </a:lvl3pPr>
    <a:lvl4pPr marL="1007855" algn="l" defTabSz="671904" rtl="0" eaLnBrk="1" latinLnBrk="1" hangingPunct="1">
      <a:defRPr sz="883" kern="1200">
        <a:solidFill>
          <a:schemeClr val="tx1"/>
        </a:solidFill>
        <a:latin typeface="+mn-lt"/>
        <a:ea typeface="+mn-ea"/>
        <a:cs typeface="+mn-cs"/>
      </a:defRPr>
    </a:lvl4pPr>
    <a:lvl5pPr marL="1343807" algn="l" defTabSz="671904" rtl="0" eaLnBrk="1" latinLnBrk="1" hangingPunct="1">
      <a:defRPr sz="883" kern="1200">
        <a:solidFill>
          <a:schemeClr val="tx1"/>
        </a:solidFill>
        <a:latin typeface="+mn-lt"/>
        <a:ea typeface="+mn-ea"/>
        <a:cs typeface="+mn-cs"/>
      </a:defRPr>
    </a:lvl5pPr>
    <a:lvl6pPr marL="1679757" algn="l" defTabSz="671904" rtl="0" eaLnBrk="1" latinLnBrk="1" hangingPunct="1">
      <a:defRPr sz="883" kern="1200">
        <a:solidFill>
          <a:schemeClr val="tx1"/>
        </a:solidFill>
        <a:latin typeface="+mn-lt"/>
        <a:ea typeface="+mn-ea"/>
        <a:cs typeface="+mn-cs"/>
      </a:defRPr>
    </a:lvl6pPr>
    <a:lvl7pPr marL="2015710" algn="l" defTabSz="671904" rtl="0" eaLnBrk="1" latinLnBrk="1" hangingPunct="1">
      <a:defRPr sz="883" kern="1200">
        <a:solidFill>
          <a:schemeClr val="tx1"/>
        </a:solidFill>
        <a:latin typeface="+mn-lt"/>
        <a:ea typeface="+mn-ea"/>
        <a:cs typeface="+mn-cs"/>
      </a:defRPr>
    </a:lvl7pPr>
    <a:lvl8pPr marL="2351661" algn="l" defTabSz="671904" rtl="0" eaLnBrk="1" latinLnBrk="1" hangingPunct="1">
      <a:defRPr sz="883" kern="1200">
        <a:solidFill>
          <a:schemeClr val="tx1"/>
        </a:solidFill>
        <a:latin typeface="+mn-lt"/>
        <a:ea typeface="+mn-ea"/>
        <a:cs typeface="+mn-cs"/>
      </a:defRPr>
    </a:lvl8pPr>
    <a:lvl9pPr marL="2687613" algn="l" defTabSz="671904" rtl="0" eaLnBrk="1" latinLnBrk="1" hangingPunct="1">
      <a:defRPr sz="8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306638" y="749300"/>
            <a:ext cx="2251075" cy="374967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7393572-D6B9-41AA-A405-8ABBFE986BC3}" type="slidenum">
              <a:rPr lang="ko-KR" altLang="en-US" smtClean="0"/>
              <a:pPr/>
              <a:t>1</a:t>
            </a:fld>
            <a:endParaRPr lang="ko-KR" altLang="en-US" dirty="0"/>
          </a:p>
        </p:txBody>
      </p:sp>
    </p:spTree>
    <p:extLst>
      <p:ext uri="{BB962C8B-B14F-4D97-AF65-F5344CB8AC3E}">
        <p14:creationId xmlns:p14="http://schemas.microsoft.com/office/powerpoint/2010/main" val="278390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03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4233661" y="25199818"/>
            <a:ext cx="12959715" cy="2974981"/>
          </a:xfrm>
          <a:prstGeom prst="rect">
            <a:avLst/>
          </a:prstGeom>
        </p:spPr>
        <p:txBody>
          <a:bodyPr anchor="b"/>
          <a:lstStyle>
            <a:lvl1pPr algn="l">
              <a:defRPr sz="7704" b="1"/>
            </a:lvl1pPr>
          </a:lstStyle>
          <a:p>
            <a:r>
              <a:rPr lang="ko-KR" altLang="en-US"/>
              <a:t>마스터 제목 스타일 편집</a:t>
            </a:r>
          </a:p>
        </p:txBody>
      </p:sp>
      <p:sp>
        <p:nvSpPr>
          <p:cNvPr id="3" name="그림 개체 틀 2"/>
          <p:cNvSpPr>
            <a:spLocks noGrp="1"/>
          </p:cNvSpPr>
          <p:nvPr>
            <p:ph type="pic" idx="1"/>
          </p:nvPr>
        </p:nvSpPr>
        <p:spPr>
          <a:xfrm>
            <a:off x="4233661" y="3216647"/>
            <a:ext cx="12959715" cy="21599843"/>
          </a:xfrm>
          <a:prstGeom prst="rect">
            <a:avLst/>
          </a:prstGeom>
        </p:spPr>
        <p:txBody>
          <a:bodyPr/>
          <a:lstStyle>
            <a:lvl1pPr marL="0" indent="0">
              <a:buNone/>
              <a:defRPr sz="12358"/>
            </a:lvl1pPr>
            <a:lvl2pPr marL="1765813" indent="0">
              <a:buNone/>
              <a:defRPr sz="10835"/>
            </a:lvl2pPr>
            <a:lvl3pPr marL="3531627" indent="0">
              <a:buNone/>
              <a:defRPr sz="9310"/>
            </a:lvl3pPr>
            <a:lvl4pPr marL="5297440" indent="0">
              <a:buNone/>
              <a:defRPr sz="7704"/>
            </a:lvl4pPr>
            <a:lvl5pPr marL="7063253" indent="0">
              <a:buNone/>
              <a:defRPr sz="7704"/>
            </a:lvl5pPr>
            <a:lvl6pPr marL="8829068" indent="0">
              <a:buNone/>
              <a:defRPr sz="7704"/>
            </a:lvl6pPr>
            <a:lvl7pPr marL="10594882" indent="0">
              <a:buNone/>
              <a:defRPr sz="7704"/>
            </a:lvl7pPr>
            <a:lvl8pPr marL="12360696" indent="0">
              <a:buNone/>
              <a:defRPr sz="7704"/>
            </a:lvl8pPr>
            <a:lvl9pPr marL="14126508" indent="0">
              <a:buNone/>
              <a:defRPr sz="7704"/>
            </a:lvl9pPr>
          </a:lstStyle>
          <a:p>
            <a:endParaRPr lang="ko-KR" altLang="en-US" dirty="0"/>
          </a:p>
        </p:txBody>
      </p:sp>
      <p:sp>
        <p:nvSpPr>
          <p:cNvPr id="4" name="텍스트 개체 틀 3"/>
          <p:cNvSpPr>
            <a:spLocks noGrp="1"/>
          </p:cNvSpPr>
          <p:nvPr>
            <p:ph type="body" sz="half" idx="2"/>
          </p:nvPr>
        </p:nvSpPr>
        <p:spPr>
          <a:xfrm>
            <a:off x="4233661" y="28174801"/>
            <a:ext cx="12959715" cy="4224966"/>
          </a:xfrm>
          <a:prstGeom prst="rect">
            <a:avLst/>
          </a:prstGeom>
        </p:spPr>
        <p:txBody>
          <a:bodyPr/>
          <a:lstStyle>
            <a:lvl1pPr marL="0" indent="0">
              <a:buNone/>
              <a:defRPr sz="5418"/>
            </a:lvl1pPr>
            <a:lvl2pPr marL="1765813" indent="0">
              <a:buNone/>
              <a:defRPr sz="4655"/>
            </a:lvl2pPr>
            <a:lvl3pPr marL="3531627" indent="0">
              <a:buNone/>
              <a:defRPr sz="3894"/>
            </a:lvl3pPr>
            <a:lvl4pPr marL="5297440" indent="0">
              <a:buNone/>
              <a:defRPr sz="3471"/>
            </a:lvl4pPr>
            <a:lvl5pPr marL="7063253" indent="0">
              <a:buNone/>
              <a:defRPr sz="3471"/>
            </a:lvl5pPr>
            <a:lvl6pPr marL="8829068" indent="0">
              <a:buNone/>
              <a:defRPr sz="3471"/>
            </a:lvl6pPr>
            <a:lvl7pPr marL="10594882" indent="0">
              <a:buNone/>
              <a:defRPr sz="3471"/>
            </a:lvl7pPr>
            <a:lvl8pPr marL="12360696" indent="0">
              <a:buNone/>
              <a:defRPr sz="3471"/>
            </a:lvl8pPr>
            <a:lvl9pPr marL="14126508" indent="0">
              <a:buNone/>
              <a:defRPr sz="3471"/>
            </a:lvl9pPr>
          </a:lstStyle>
          <a:p>
            <a:pPr lvl="0"/>
            <a:r>
              <a:rPr lang="ko-KR" altLang="en-US"/>
              <a:t>마스터 텍스트 스타일을 편집합니다</a:t>
            </a:r>
          </a:p>
        </p:txBody>
      </p:sp>
      <p:sp>
        <p:nvSpPr>
          <p:cNvPr id="5" name="날짜 개체 틀 4"/>
          <p:cNvSpPr>
            <a:spLocks noGrp="1"/>
          </p:cNvSpPr>
          <p:nvPr>
            <p:ph type="dt" sz="half" idx="10"/>
          </p:nvPr>
        </p:nvSpPr>
        <p:spPr>
          <a:xfrm>
            <a:off x="1079977" y="33366429"/>
            <a:ext cx="5039889" cy="1916652"/>
          </a:xfrm>
          <a:prstGeom prst="rect">
            <a:avLst/>
          </a:prstGeom>
        </p:spPr>
        <p:txBody>
          <a:bodyPr/>
          <a:lstStyle/>
          <a:p>
            <a:fld id="{DC619501-E6DA-4EA0-9EFA-1C06021A2CC2}" type="datetimeFigureOut">
              <a:rPr lang="ko-KR" altLang="en-US" smtClean="0"/>
              <a:pPr/>
              <a:t>2023-09-05</a:t>
            </a:fld>
            <a:endParaRPr lang="ko-KR" altLang="en-US" dirty="0"/>
          </a:p>
        </p:txBody>
      </p:sp>
      <p:sp>
        <p:nvSpPr>
          <p:cNvPr id="6" name="바닥글 개체 틀 5"/>
          <p:cNvSpPr>
            <a:spLocks noGrp="1"/>
          </p:cNvSpPr>
          <p:nvPr>
            <p:ph type="ftr" sz="quarter" idx="11"/>
          </p:nvPr>
        </p:nvSpPr>
        <p:spPr>
          <a:xfrm>
            <a:off x="7379839" y="33366429"/>
            <a:ext cx="6839850" cy="1916652"/>
          </a:xfrm>
          <a:prstGeom prst="rect">
            <a:avLst/>
          </a:prstGeom>
        </p:spPr>
        <p:txBody>
          <a:bodyPr/>
          <a:lstStyle/>
          <a:p>
            <a:endParaRPr lang="ko-KR" altLang="en-US" dirty="0"/>
          </a:p>
        </p:txBody>
      </p:sp>
      <p:sp>
        <p:nvSpPr>
          <p:cNvPr id="7" name="슬라이드 번호 개체 틀 6"/>
          <p:cNvSpPr>
            <a:spLocks noGrp="1"/>
          </p:cNvSpPr>
          <p:nvPr>
            <p:ph type="sldNum" sz="quarter" idx="12"/>
          </p:nvPr>
        </p:nvSpPr>
        <p:spPr>
          <a:xfrm>
            <a:off x="15479662" y="33366429"/>
            <a:ext cx="5039889" cy="1916652"/>
          </a:xfrm>
          <a:prstGeom prst="rect">
            <a:avLst/>
          </a:prstGeom>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207762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3314642" y="6366625"/>
            <a:ext cx="22750749" cy="135624016"/>
          </a:xfrm>
          <a:prstGeom prst="rect">
            <a:avLst/>
          </a:prstGeo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5054889" y="6366625"/>
            <a:ext cx="67899758" cy="135624016"/>
          </a:xfrm>
          <a:prstGeom prst="rect">
            <a:avLst/>
          </a:prstGeo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1079977" y="33366429"/>
            <a:ext cx="5039889" cy="1916652"/>
          </a:xfrm>
          <a:prstGeom prst="rect">
            <a:avLst/>
          </a:prstGeom>
        </p:spPr>
        <p:txBody>
          <a:bodyPr/>
          <a:lstStyle/>
          <a:p>
            <a:fld id="{DC619501-E6DA-4EA0-9EFA-1C06021A2CC2}" type="datetimeFigureOut">
              <a:rPr lang="ko-KR" altLang="en-US" smtClean="0"/>
              <a:pPr/>
              <a:t>2023-09-05</a:t>
            </a:fld>
            <a:endParaRPr lang="ko-KR" altLang="en-US" dirty="0"/>
          </a:p>
        </p:txBody>
      </p:sp>
      <p:sp>
        <p:nvSpPr>
          <p:cNvPr id="5" name="바닥글 개체 틀 4"/>
          <p:cNvSpPr>
            <a:spLocks noGrp="1"/>
          </p:cNvSpPr>
          <p:nvPr>
            <p:ph type="ftr" sz="quarter" idx="11"/>
          </p:nvPr>
        </p:nvSpPr>
        <p:spPr>
          <a:xfrm>
            <a:off x="7379839" y="33366429"/>
            <a:ext cx="6839850" cy="1916652"/>
          </a:xfrm>
          <a:prstGeom prst="rect">
            <a:avLst/>
          </a:prstGeom>
        </p:spPr>
        <p:txBody>
          <a:bodyPr/>
          <a:lstStyle/>
          <a:p>
            <a:endParaRPr lang="ko-KR" altLang="en-US" dirty="0"/>
          </a:p>
        </p:txBody>
      </p:sp>
      <p:sp>
        <p:nvSpPr>
          <p:cNvPr id="6" name="슬라이드 번호 개체 틀 5"/>
          <p:cNvSpPr>
            <a:spLocks noGrp="1"/>
          </p:cNvSpPr>
          <p:nvPr>
            <p:ph type="sldNum" sz="quarter" idx="12"/>
          </p:nvPr>
        </p:nvSpPr>
        <p:spPr>
          <a:xfrm>
            <a:off x="15479662" y="33366429"/>
            <a:ext cx="5039889" cy="1916652"/>
          </a:xfrm>
          <a:prstGeom prst="rect">
            <a:avLst/>
          </a:prstGeom>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258705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1079977" y="1441664"/>
            <a:ext cx="19439573" cy="5999957"/>
          </a:xfrm>
          <a:prstGeom prst="rect">
            <a:avLst/>
          </a:prstGeom>
        </p:spPr>
        <p:txBody>
          <a:bodyPr/>
          <a:lstStyle/>
          <a:p>
            <a:r>
              <a:rPr lang="ko-KR" altLang="en-US"/>
              <a:t>마스터 제목 스타일 편집</a:t>
            </a:r>
          </a:p>
        </p:txBody>
      </p:sp>
      <p:sp>
        <p:nvSpPr>
          <p:cNvPr id="3" name="내용 개체 틀 2"/>
          <p:cNvSpPr>
            <a:spLocks noGrp="1"/>
          </p:cNvSpPr>
          <p:nvPr>
            <p:ph idx="1"/>
          </p:nvPr>
        </p:nvSpPr>
        <p:spPr>
          <a:xfrm>
            <a:off x="1079977" y="8399946"/>
            <a:ext cx="19439573" cy="23758162"/>
          </a:xfrm>
          <a:prstGeom prst="rect">
            <a:avLst/>
          </a:prstGeo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a:xfrm>
            <a:off x="1079977" y="33366429"/>
            <a:ext cx="5039889" cy="1916652"/>
          </a:xfrm>
          <a:prstGeom prst="rect">
            <a:avLst/>
          </a:prstGeom>
        </p:spPr>
        <p:txBody>
          <a:bodyPr/>
          <a:lstStyle/>
          <a:p>
            <a:fld id="{DC619501-E6DA-4EA0-9EFA-1C06021A2CC2}" type="datetimeFigureOut">
              <a:rPr lang="ko-KR" altLang="en-US" smtClean="0"/>
              <a:pPr/>
              <a:t>2023-09-05</a:t>
            </a:fld>
            <a:endParaRPr lang="ko-KR" altLang="en-US" dirty="0"/>
          </a:p>
        </p:txBody>
      </p:sp>
      <p:sp>
        <p:nvSpPr>
          <p:cNvPr id="5" name="바닥글 개체 틀 4"/>
          <p:cNvSpPr>
            <a:spLocks noGrp="1"/>
          </p:cNvSpPr>
          <p:nvPr>
            <p:ph type="ftr" sz="quarter" idx="11"/>
          </p:nvPr>
        </p:nvSpPr>
        <p:spPr>
          <a:xfrm>
            <a:off x="7379839" y="33366429"/>
            <a:ext cx="6839850" cy="1916652"/>
          </a:xfrm>
          <a:prstGeom prst="rect">
            <a:avLst/>
          </a:prstGeom>
        </p:spPr>
        <p:txBody>
          <a:bodyPr/>
          <a:lstStyle/>
          <a:p>
            <a:endParaRPr lang="ko-KR" altLang="en-US" dirty="0"/>
          </a:p>
        </p:txBody>
      </p:sp>
      <p:sp>
        <p:nvSpPr>
          <p:cNvPr id="6" name="슬라이드 번호 개체 틀 5"/>
          <p:cNvSpPr>
            <a:spLocks noGrp="1"/>
          </p:cNvSpPr>
          <p:nvPr>
            <p:ph type="sldNum" sz="quarter" idx="12"/>
          </p:nvPr>
        </p:nvSpPr>
        <p:spPr>
          <a:xfrm>
            <a:off x="15479662" y="33366429"/>
            <a:ext cx="5039889" cy="1916652"/>
          </a:xfrm>
          <a:prstGeom prst="rect">
            <a:avLst/>
          </a:prstGeom>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343547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1706214" y="23133173"/>
            <a:ext cx="18359597" cy="7149949"/>
          </a:xfrm>
          <a:prstGeom prst="rect">
            <a:avLst/>
          </a:prstGeom>
        </p:spPr>
        <p:txBody>
          <a:bodyPr anchor="t"/>
          <a:lstStyle>
            <a:lvl1pPr algn="l">
              <a:defRPr sz="15489" b="1" cap="all"/>
            </a:lvl1pPr>
          </a:lstStyle>
          <a:p>
            <a:r>
              <a:rPr lang="ko-KR" altLang="en-US"/>
              <a:t>마스터 제목 스타일 편집</a:t>
            </a:r>
          </a:p>
        </p:txBody>
      </p:sp>
      <p:sp>
        <p:nvSpPr>
          <p:cNvPr id="3" name="텍스트 개체 틀 2"/>
          <p:cNvSpPr>
            <a:spLocks noGrp="1"/>
          </p:cNvSpPr>
          <p:nvPr>
            <p:ph type="body" idx="1"/>
          </p:nvPr>
        </p:nvSpPr>
        <p:spPr>
          <a:xfrm>
            <a:off x="1706214" y="15258231"/>
            <a:ext cx="18359597" cy="7874939"/>
          </a:xfrm>
          <a:prstGeom prst="rect">
            <a:avLst/>
          </a:prstGeom>
        </p:spPr>
        <p:txBody>
          <a:bodyPr anchor="b"/>
          <a:lstStyle>
            <a:lvl1pPr marL="0" indent="0">
              <a:buNone/>
              <a:defRPr sz="7704">
                <a:solidFill>
                  <a:schemeClr val="tx1">
                    <a:tint val="75000"/>
                  </a:schemeClr>
                </a:solidFill>
              </a:defRPr>
            </a:lvl1pPr>
            <a:lvl2pPr marL="1765813" indent="0">
              <a:buNone/>
              <a:defRPr sz="6941">
                <a:solidFill>
                  <a:schemeClr val="tx1">
                    <a:tint val="75000"/>
                  </a:schemeClr>
                </a:solidFill>
              </a:defRPr>
            </a:lvl2pPr>
            <a:lvl3pPr marL="3531627" indent="0">
              <a:buNone/>
              <a:defRPr sz="6180">
                <a:solidFill>
                  <a:schemeClr val="tx1">
                    <a:tint val="75000"/>
                  </a:schemeClr>
                </a:solidFill>
              </a:defRPr>
            </a:lvl3pPr>
            <a:lvl4pPr marL="5297440" indent="0">
              <a:buNone/>
              <a:defRPr sz="5418">
                <a:solidFill>
                  <a:schemeClr val="tx1">
                    <a:tint val="75000"/>
                  </a:schemeClr>
                </a:solidFill>
              </a:defRPr>
            </a:lvl4pPr>
            <a:lvl5pPr marL="7063253" indent="0">
              <a:buNone/>
              <a:defRPr sz="5418">
                <a:solidFill>
                  <a:schemeClr val="tx1">
                    <a:tint val="75000"/>
                  </a:schemeClr>
                </a:solidFill>
              </a:defRPr>
            </a:lvl5pPr>
            <a:lvl6pPr marL="8829068" indent="0">
              <a:buNone/>
              <a:defRPr sz="5418">
                <a:solidFill>
                  <a:schemeClr val="tx1">
                    <a:tint val="75000"/>
                  </a:schemeClr>
                </a:solidFill>
              </a:defRPr>
            </a:lvl6pPr>
            <a:lvl7pPr marL="10594882" indent="0">
              <a:buNone/>
              <a:defRPr sz="5418">
                <a:solidFill>
                  <a:schemeClr val="tx1">
                    <a:tint val="75000"/>
                  </a:schemeClr>
                </a:solidFill>
              </a:defRPr>
            </a:lvl7pPr>
            <a:lvl8pPr marL="12360696" indent="0">
              <a:buNone/>
              <a:defRPr sz="5418">
                <a:solidFill>
                  <a:schemeClr val="tx1">
                    <a:tint val="75000"/>
                  </a:schemeClr>
                </a:solidFill>
              </a:defRPr>
            </a:lvl8pPr>
            <a:lvl9pPr marL="14126508" indent="0">
              <a:buNone/>
              <a:defRPr sz="5418">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a:xfrm>
            <a:off x="1079977" y="33366429"/>
            <a:ext cx="5039889" cy="1916652"/>
          </a:xfrm>
          <a:prstGeom prst="rect">
            <a:avLst/>
          </a:prstGeom>
        </p:spPr>
        <p:txBody>
          <a:bodyPr/>
          <a:lstStyle/>
          <a:p>
            <a:fld id="{DC619501-E6DA-4EA0-9EFA-1C06021A2CC2}" type="datetimeFigureOut">
              <a:rPr lang="ko-KR" altLang="en-US" smtClean="0"/>
              <a:pPr/>
              <a:t>2023-09-05</a:t>
            </a:fld>
            <a:endParaRPr lang="ko-KR" altLang="en-US" dirty="0"/>
          </a:p>
        </p:txBody>
      </p:sp>
      <p:sp>
        <p:nvSpPr>
          <p:cNvPr id="5" name="바닥글 개체 틀 4"/>
          <p:cNvSpPr>
            <a:spLocks noGrp="1"/>
          </p:cNvSpPr>
          <p:nvPr>
            <p:ph type="ftr" sz="quarter" idx="11"/>
          </p:nvPr>
        </p:nvSpPr>
        <p:spPr>
          <a:xfrm>
            <a:off x="7379839" y="33366429"/>
            <a:ext cx="6839850" cy="1916652"/>
          </a:xfrm>
          <a:prstGeom prst="rect">
            <a:avLst/>
          </a:prstGeom>
        </p:spPr>
        <p:txBody>
          <a:bodyPr/>
          <a:lstStyle/>
          <a:p>
            <a:endParaRPr lang="ko-KR" altLang="en-US" dirty="0"/>
          </a:p>
        </p:txBody>
      </p:sp>
      <p:sp>
        <p:nvSpPr>
          <p:cNvPr id="6" name="슬라이드 번호 개체 틀 5"/>
          <p:cNvSpPr>
            <a:spLocks noGrp="1"/>
          </p:cNvSpPr>
          <p:nvPr>
            <p:ph type="sldNum" sz="quarter" idx="12"/>
          </p:nvPr>
        </p:nvSpPr>
        <p:spPr>
          <a:xfrm>
            <a:off x="15479662" y="33366429"/>
            <a:ext cx="5039889" cy="1916652"/>
          </a:xfrm>
          <a:prstGeom prst="rect">
            <a:avLst/>
          </a:prstGeom>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269333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1079977" y="1441664"/>
            <a:ext cx="19439573" cy="5999957"/>
          </a:xfrm>
          <a:prstGeom prst="rect">
            <a:avLst/>
          </a:prstGeom>
        </p:spPr>
        <p:txBody>
          <a:bodyPr/>
          <a:lstStyle/>
          <a:p>
            <a:r>
              <a:rPr lang="ko-KR" altLang="en-US"/>
              <a:t>마스터 제목 스타일 편집</a:t>
            </a:r>
          </a:p>
        </p:txBody>
      </p:sp>
      <p:sp>
        <p:nvSpPr>
          <p:cNvPr id="3" name="내용 개체 틀 2"/>
          <p:cNvSpPr>
            <a:spLocks noGrp="1"/>
          </p:cNvSpPr>
          <p:nvPr>
            <p:ph sz="half" idx="1"/>
          </p:nvPr>
        </p:nvSpPr>
        <p:spPr>
          <a:xfrm>
            <a:off x="5054891" y="37091399"/>
            <a:ext cx="45325255" cy="104899237"/>
          </a:xfrm>
          <a:prstGeom prst="rect">
            <a:avLst/>
          </a:prstGeom>
        </p:spPr>
        <p:txBody>
          <a:bodyPr/>
          <a:lstStyle>
            <a:lvl1pPr>
              <a:defRPr sz="10835"/>
            </a:lvl1pPr>
            <a:lvl2pPr>
              <a:defRPr sz="9310"/>
            </a:lvl2pPr>
            <a:lvl3pPr>
              <a:defRPr sz="7704"/>
            </a:lvl3pPr>
            <a:lvl4pPr>
              <a:defRPr sz="6941"/>
            </a:lvl4pPr>
            <a:lvl5pPr>
              <a:defRPr sz="6941"/>
            </a:lvl5pPr>
            <a:lvl6pPr>
              <a:defRPr sz="6941"/>
            </a:lvl6pPr>
            <a:lvl7pPr>
              <a:defRPr sz="6941"/>
            </a:lvl7pPr>
            <a:lvl8pPr>
              <a:defRPr sz="6941"/>
            </a:lvl8pPr>
            <a:lvl9pPr>
              <a:defRPr sz="6941"/>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50740139" y="37091399"/>
            <a:ext cx="45325252" cy="104899237"/>
          </a:xfrm>
          <a:prstGeom prst="rect">
            <a:avLst/>
          </a:prstGeom>
        </p:spPr>
        <p:txBody>
          <a:bodyPr/>
          <a:lstStyle>
            <a:lvl1pPr>
              <a:defRPr sz="10835"/>
            </a:lvl1pPr>
            <a:lvl2pPr>
              <a:defRPr sz="9310"/>
            </a:lvl2pPr>
            <a:lvl3pPr>
              <a:defRPr sz="7704"/>
            </a:lvl3pPr>
            <a:lvl4pPr>
              <a:defRPr sz="6941"/>
            </a:lvl4pPr>
            <a:lvl5pPr>
              <a:defRPr sz="6941"/>
            </a:lvl5pPr>
            <a:lvl6pPr>
              <a:defRPr sz="6941"/>
            </a:lvl6pPr>
            <a:lvl7pPr>
              <a:defRPr sz="6941"/>
            </a:lvl7pPr>
            <a:lvl8pPr>
              <a:defRPr sz="6941"/>
            </a:lvl8pPr>
            <a:lvl9pPr>
              <a:defRPr sz="6941"/>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1079977" y="33366429"/>
            <a:ext cx="5039889" cy="1916652"/>
          </a:xfrm>
          <a:prstGeom prst="rect">
            <a:avLst/>
          </a:prstGeom>
        </p:spPr>
        <p:txBody>
          <a:bodyPr/>
          <a:lstStyle/>
          <a:p>
            <a:fld id="{DC619501-E6DA-4EA0-9EFA-1C06021A2CC2}" type="datetimeFigureOut">
              <a:rPr lang="ko-KR" altLang="en-US" smtClean="0"/>
              <a:pPr/>
              <a:t>2023-09-05</a:t>
            </a:fld>
            <a:endParaRPr lang="ko-KR" altLang="en-US" dirty="0"/>
          </a:p>
        </p:txBody>
      </p:sp>
      <p:sp>
        <p:nvSpPr>
          <p:cNvPr id="6" name="바닥글 개체 틀 5"/>
          <p:cNvSpPr>
            <a:spLocks noGrp="1"/>
          </p:cNvSpPr>
          <p:nvPr>
            <p:ph type="ftr" sz="quarter" idx="11"/>
          </p:nvPr>
        </p:nvSpPr>
        <p:spPr>
          <a:xfrm>
            <a:off x="7379839" y="33366429"/>
            <a:ext cx="6839850" cy="1916652"/>
          </a:xfrm>
          <a:prstGeom prst="rect">
            <a:avLst/>
          </a:prstGeom>
        </p:spPr>
        <p:txBody>
          <a:bodyPr/>
          <a:lstStyle/>
          <a:p>
            <a:endParaRPr lang="ko-KR" altLang="en-US" dirty="0"/>
          </a:p>
        </p:txBody>
      </p:sp>
      <p:sp>
        <p:nvSpPr>
          <p:cNvPr id="7" name="슬라이드 번호 개체 틀 6"/>
          <p:cNvSpPr>
            <a:spLocks noGrp="1"/>
          </p:cNvSpPr>
          <p:nvPr>
            <p:ph type="sldNum" sz="quarter" idx="12"/>
          </p:nvPr>
        </p:nvSpPr>
        <p:spPr>
          <a:xfrm>
            <a:off x="15479662" y="33366429"/>
            <a:ext cx="5039889" cy="1916652"/>
          </a:xfrm>
          <a:prstGeom prst="rect">
            <a:avLst/>
          </a:prstGeom>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53433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1079977" y="1441664"/>
            <a:ext cx="19439573" cy="5999957"/>
          </a:xfrm>
          <a:prstGeom prst="rect">
            <a:avLst/>
          </a:prstGeo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1079976" y="8058280"/>
            <a:ext cx="9543541" cy="3358307"/>
          </a:xfrm>
          <a:prstGeom prst="rect">
            <a:avLst/>
          </a:prstGeom>
        </p:spPr>
        <p:txBody>
          <a:bodyPr anchor="b"/>
          <a:lstStyle>
            <a:lvl1pPr marL="0" indent="0">
              <a:buNone/>
              <a:defRPr sz="9310" b="1"/>
            </a:lvl1pPr>
            <a:lvl2pPr marL="1765813" indent="0">
              <a:buNone/>
              <a:defRPr sz="7704" b="1"/>
            </a:lvl2pPr>
            <a:lvl3pPr marL="3531627" indent="0">
              <a:buNone/>
              <a:defRPr sz="6941" b="1"/>
            </a:lvl3pPr>
            <a:lvl4pPr marL="5297440" indent="0">
              <a:buNone/>
              <a:defRPr sz="6180" b="1"/>
            </a:lvl4pPr>
            <a:lvl5pPr marL="7063253" indent="0">
              <a:buNone/>
              <a:defRPr sz="6180" b="1"/>
            </a:lvl5pPr>
            <a:lvl6pPr marL="8829068" indent="0">
              <a:buNone/>
              <a:defRPr sz="6180" b="1"/>
            </a:lvl6pPr>
            <a:lvl7pPr marL="10594882" indent="0">
              <a:buNone/>
              <a:defRPr sz="6180" b="1"/>
            </a:lvl7pPr>
            <a:lvl8pPr marL="12360696" indent="0">
              <a:buNone/>
              <a:defRPr sz="6180" b="1"/>
            </a:lvl8pPr>
            <a:lvl9pPr marL="14126508" indent="0">
              <a:buNone/>
              <a:defRPr sz="6180" b="1"/>
            </a:lvl9pPr>
          </a:lstStyle>
          <a:p>
            <a:pPr lvl="0"/>
            <a:r>
              <a:rPr lang="ko-KR" altLang="en-US"/>
              <a:t>마스터 텍스트 스타일을 편집합니다</a:t>
            </a:r>
          </a:p>
        </p:txBody>
      </p:sp>
      <p:sp>
        <p:nvSpPr>
          <p:cNvPr id="4" name="내용 개체 틀 3"/>
          <p:cNvSpPr>
            <a:spLocks noGrp="1"/>
          </p:cNvSpPr>
          <p:nvPr>
            <p:ph sz="half" idx="2"/>
          </p:nvPr>
        </p:nvSpPr>
        <p:spPr>
          <a:xfrm>
            <a:off x="1079976" y="11416586"/>
            <a:ext cx="9543541" cy="20741520"/>
          </a:xfrm>
          <a:prstGeom prst="rect">
            <a:avLst/>
          </a:prstGeom>
        </p:spPr>
        <p:txBody>
          <a:bodyPr/>
          <a:lstStyle>
            <a:lvl1pPr>
              <a:defRPr sz="9310"/>
            </a:lvl1pPr>
            <a:lvl2pPr>
              <a:defRPr sz="7704"/>
            </a:lvl2pPr>
            <a:lvl3pPr>
              <a:defRPr sz="6941"/>
            </a:lvl3pPr>
            <a:lvl4pPr>
              <a:defRPr sz="6180"/>
            </a:lvl4pPr>
            <a:lvl5pPr>
              <a:defRPr sz="6180"/>
            </a:lvl5pPr>
            <a:lvl6pPr>
              <a:defRPr sz="6180"/>
            </a:lvl6pPr>
            <a:lvl7pPr>
              <a:defRPr sz="6180"/>
            </a:lvl7pPr>
            <a:lvl8pPr>
              <a:defRPr sz="6180"/>
            </a:lvl8pPr>
            <a:lvl9pPr>
              <a:defRPr sz="618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10972264" y="8058280"/>
            <a:ext cx="9547290" cy="3358307"/>
          </a:xfrm>
          <a:prstGeom prst="rect">
            <a:avLst/>
          </a:prstGeom>
        </p:spPr>
        <p:txBody>
          <a:bodyPr anchor="b"/>
          <a:lstStyle>
            <a:lvl1pPr marL="0" indent="0">
              <a:buNone/>
              <a:defRPr sz="9310" b="1"/>
            </a:lvl1pPr>
            <a:lvl2pPr marL="1765813" indent="0">
              <a:buNone/>
              <a:defRPr sz="7704" b="1"/>
            </a:lvl2pPr>
            <a:lvl3pPr marL="3531627" indent="0">
              <a:buNone/>
              <a:defRPr sz="6941" b="1"/>
            </a:lvl3pPr>
            <a:lvl4pPr marL="5297440" indent="0">
              <a:buNone/>
              <a:defRPr sz="6180" b="1"/>
            </a:lvl4pPr>
            <a:lvl5pPr marL="7063253" indent="0">
              <a:buNone/>
              <a:defRPr sz="6180" b="1"/>
            </a:lvl5pPr>
            <a:lvl6pPr marL="8829068" indent="0">
              <a:buNone/>
              <a:defRPr sz="6180" b="1"/>
            </a:lvl6pPr>
            <a:lvl7pPr marL="10594882" indent="0">
              <a:buNone/>
              <a:defRPr sz="6180" b="1"/>
            </a:lvl7pPr>
            <a:lvl8pPr marL="12360696" indent="0">
              <a:buNone/>
              <a:defRPr sz="6180" b="1"/>
            </a:lvl8pPr>
            <a:lvl9pPr marL="14126508" indent="0">
              <a:buNone/>
              <a:defRPr sz="6180" b="1"/>
            </a:lvl9pPr>
          </a:lstStyle>
          <a:p>
            <a:pPr lvl="0"/>
            <a:r>
              <a:rPr lang="ko-KR" altLang="en-US"/>
              <a:t>마스터 텍스트 스타일을 편집합니다</a:t>
            </a:r>
          </a:p>
        </p:txBody>
      </p:sp>
      <p:sp>
        <p:nvSpPr>
          <p:cNvPr id="6" name="내용 개체 틀 5"/>
          <p:cNvSpPr>
            <a:spLocks noGrp="1"/>
          </p:cNvSpPr>
          <p:nvPr>
            <p:ph sz="quarter" idx="4"/>
          </p:nvPr>
        </p:nvSpPr>
        <p:spPr>
          <a:xfrm>
            <a:off x="10972264" y="11416586"/>
            <a:ext cx="9547290" cy="20741520"/>
          </a:xfrm>
          <a:prstGeom prst="rect">
            <a:avLst/>
          </a:prstGeom>
        </p:spPr>
        <p:txBody>
          <a:bodyPr/>
          <a:lstStyle>
            <a:lvl1pPr>
              <a:defRPr sz="9310"/>
            </a:lvl1pPr>
            <a:lvl2pPr>
              <a:defRPr sz="7704"/>
            </a:lvl2pPr>
            <a:lvl3pPr>
              <a:defRPr sz="6941"/>
            </a:lvl3pPr>
            <a:lvl4pPr>
              <a:defRPr sz="6180"/>
            </a:lvl4pPr>
            <a:lvl5pPr>
              <a:defRPr sz="6180"/>
            </a:lvl5pPr>
            <a:lvl6pPr>
              <a:defRPr sz="6180"/>
            </a:lvl6pPr>
            <a:lvl7pPr>
              <a:defRPr sz="6180"/>
            </a:lvl7pPr>
            <a:lvl8pPr>
              <a:defRPr sz="6180"/>
            </a:lvl8pPr>
            <a:lvl9pPr>
              <a:defRPr sz="618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1079977" y="33366429"/>
            <a:ext cx="5039889" cy="1916652"/>
          </a:xfrm>
          <a:prstGeom prst="rect">
            <a:avLst/>
          </a:prstGeom>
        </p:spPr>
        <p:txBody>
          <a:bodyPr/>
          <a:lstStyle/>
          <a:p>
            <a:fld id="{DC619501-E6DA-4EA0-9EFA-1C06021A2CC2}" type="datetimeFigureOut">
              <a:rPr lang="ko-KR" altLang="en-US" smtClean="0"/>
              <a:pPr/>
              <a:t>2023-09-05</a:t>
            </a:fld>
            <a:endParaRPr lang="ko-KR" altLang="en-US" dirty="0"/>
          </a:p>
        </p:txBody>
      </p:sp>
      <p:sp>
        <p:nvSpPr>
          <p:cNvPr id="8" name="바닥글 개체 틀 7"/>
          <p:cNvSpPr>
            <a:spLocks noGrp="1"/>
          </p:cNvSpPr>
          <p:nvPr>
            <p:ph type="ftr" sz="quarter" idx="11"/>
          </p:nvPr>
        </p:nvSpPr>
        <p:spPr>
          <a:xfrm>
            <a:off x="7379839" y="33366429"/>
            <a:ext cx="6839850" cy="1916652"/>
          </a:xfrm>
          <a:prstGeom prst="rect">
            <a:avLst/>
          </a:prstGeom>
        </p:spPr>
        <p:txBody>
          <a:bodyPr/>
          <a:lstStyle/>
          <a:p>
            <a:endParaRPr lang="ko-KR" altLang="en-US" dirty="0"/>
          </a:p>
        </p:txBody>
      </p:sp>
      <p:sp>
        <p:nvSpPr>
          <p:cNvPr id="9" name="슬라이드 번호 개체 틀 8"/>
          <p:cNvSpPr>
            <a:spLocks noGrp="1"/>
          </p:cNvSpPr>
          <p:nvPr>
            <p:ph type="sldNum" sz="quarter" idx="12"/>
          </p:nvPr>
        </p:nvSpPr>
        <p:spPr>
          <a:xfrm>
            <a:off x="15479662" y="33366429"/>
            <a:ext cx="5039889" cy="1916652"/>
          </a:xfrm>
          <a:prstGeom prst="rect">
            <a:avLst/>
          </a:prstGeom>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38950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1079977" y="1441664"/>
            <a:ext cx="19439573" cy="5999957"/>
          </a:xfrm>
          <a:prstGeom prst="rect">
            <a:avLst/>
          </a:prstGeom>
        </p:spPr>
        <p:txBody>
          <a:bodyPr/>
          <a:lstStyle/>
          <a:p>
            <a:r>
              <a:rPr lang="ko-KR" altLang="en-US"/>
              <a:t>마스터 제목 스타일 편집</a:t>
            </a:r>
          </a:p>
        </p:txBody>
      </p:sp>
      <p:sp>
        <p:nvSpPr>
          <p:cNvPr id="3" name="날짜 개체 틀 2"/>
          <p:cNvSpPr>
            <a:spLocks noGrp="1"/>
          </p:cNvSpPr>
          <p:nvPr>
            <p:ph type="dt" sz="half" idx="10"/>
          </p:nvPr>
        </p:nvSpPr>
        <p:spPr>
          <a:xfrm>
            <a:off x="1079977" y="33366429"/>
            <a:ext cx="5039889" cy="1916652"/>
          </a:xfrm>
          <a:prstGeom prst="rect">
            <a:avLst/>
          </a:prstGeom>
        </p:spPr>
        <p:txBody>
          <a:bodyPr/>
          <a:lstStyle/>
          <a:p>
            <a:fld id="{DC619501-E6DA-4EA0-9EFA-1C06021A2CC2}" type="datetimeFigureOut">
              <a:rPr lang="ko-KR" altLang="en-US" smtClean="0"/>
              <a:pPr/>
              <a:t>2023-09-05</a:t>
            </a:fld>
            <a:endParaRPr lang="ko-KR" altLang="en-US" dirty="0"/>
          </a:p>
        </p:txBody>
      </p:sp>
      <p:sp>
        <p:nvSpPr>
          <p:cNvPr id="4" name="바닥글 개체 틀 3"/>
          <p:cNvSpPr>
            <a:spLocks noGrp="1"/>
          </p:cNvSpPr>
          <p:nvPr>
            <p:ph type="ftr" sz="quarter" idx="11"/>
          </p:nvPr>
        </p:nvSpPr>
        <p:spPr>
          <a:xfrm>
            <a:off x="7379839" y="33366429"/>
            <a:ext cx="6839850" cy="1916652"/>
          </a:xfrm>
          <a:prstGeom prst="rect">
            <a:avLst/>
          </a:prstGeom>
        </p:spPr>
        <p:txBody>
          <a:bodyPr/>
          <a:lstStyle/>
          <a:p>
            <a:endParaRPr lang="ko-KR" altLang="en-US" dirty="0"/>
          </a:p>
        </p:txBody>
      </p:sp>
      <p:sp>
        <p:nvSpPr>
          <p:cNvPr id="5" name="슬라이드 번호 개체 틀 4"/>
          <p:cNvSpPr>
            <a:spLocks noGrp="1"/>
          </p:cNvSpPr>
          <p:nvPr>
            <p:ph type="sldNum" sz="quarter" idx="12"/>
          </p:nvPr>
        </p:nvSpPr>
        <p:spPr>
          <a:xfrm>
            <a:off x="15479662" y="33366429"/>
            <a:ext cx="5039889" cy="1916652"/>
          </a:xfrm>
          <a:prstGeom prst="rect">
            <a:avLst/>
          </a:prstGeom>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335053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1079977" y="33366429"/>
            <a:ext cx="5039889" cy="1916652"/>
          </a:xfrm>
          <a:prstGeom prst="rect">
            <a:avLst/>
          </a:prstGeom>
        </p:spPr>
        <p:txBody>
          <a:bodyPr/>
          <a:lstStyle/>
          <a:p>
            <a:fld id="{DC619501-E6DA-4EA0-9EFA-1C06021A2CC2}" type="datetimeFigureOut">
              <a:rPr lang="ko-KR" altLang="en-US" smtClean="0"/>
              <a:pPr/>
              <a:t>2023-09-05</a:t>
            </a:fld>
            <a:endParaRPr lang="ko-KR" altLang="en-US" dirty="0"/>
          </a:p>
        </p:txBody>
      </p:sp>
      <p:sp>
        <p:nvSpPr>
          <p:cNvPr id="3" name="바닥글 개체 틀 2"/>
          <p:cNvSpPr>
            <a:spLocks noGrp="1"/>
          </p:cNvSpPr>
          <p:nvPr>
            <p:ph type="ftr" sz="quarter" idx="11"/>
          </p:nvPr>
        </p:nvSpPr>
        <p:spPr>
          <a:xfrm>
            <a:off x="7379839" y="33366429"/>
            <a:ext cx="6839850" cy="1916652"/>
          </a:xfrm>
          <a:prstGeom prst="rect">
            <a:avLst/>
          </a:prstGeom>
        </p:spPr>
        <p:txBody>
          <a:bodyPr/>
          <a:lstStyle/>
          <a:p>
            <a:endParaRPr lang="ko-KR" altLang="en-US" dirty="0"/>
          </a:p>
        </p:txBody>
      </p:sp>
      <p:sp>
        <p:nvSpPr>
          <p:cNvPr id="4" name="슬라이드 번호 개체 틀 3"/>
          <p:cNvSpPr>
            <a:spLocks noGrp="1"/>
          </p:cNvSpPr>
          <p:nvPr>
            <p:ph type="sldNum" sz="quarter" idx="12"/>
          </p:nvPr>
        </p:nvSpPr>
        <p:spPr>
          <a:xfrm>
            <a:off x="15479662" y="33366429"/>
            <a:ext cx="5039889" cy="1916652"/>
          </a:xfrm>
          <a:prstGeom prst="rect">
            <a:avLst/>
          </a:prstGeom>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127090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079982" y="1433326"/>
            <a:ext cx="7106095" cy="6099957"/>
          </a:xfrm>
          <a:prstGeom prst="rect">
            <a:avLst/>
          </a:prstGeom>
        </p:spPr>
        <p:txBody>
          <a:bodyPr anchor="b"/>
          <a:lstStyle>
            <a:lvl1pPr algn="l">
              <a:defRPr sz="7704" b="1"/>
            </a:lvl1pPr>
          </a:lstStyle>
          <a:p>
            <a:r>
              <a:rPr lang="ko-KR" altLang="en-US"/>
              <a:t>마스터 제목 스타일 편집</a:t>
            </a:r>
          </a:p>
        </p:txBody>
      </p:sp>
      <p:sp>
        <p:nvSpPr>
          <p:cNvPr id="3" name="내용 개체 틀 2"/>
          <p:cNvSpPr>
            <a:spLocks noGrp="1"/>
          </p:cNvSpPr>
          <p:nvPr>
            <p:ph idx="1"/>
          </p:nvPr>
        </p:nvSpPr>
        <p:spPr>
          <a:xfrm>
            <a:off x="8444815" y="1433330"/>
            <a:ext cx="12074734" cy="30724779"/>
          </a:xfrm>
          <a:prstGeom prst="rect">
            <a:avLst/>
          </a:prstGeom>
        </p:spPr>
        <p:txBody>
          <a:bodyPr/>
          <a:lstStyle>
            <a:lvl1pPr>
              <a:defRPr sz="12358"/>
            </a:lvl1pPr>
            <a:lvl2pPr>
              <a:defRPr sz="10835"/>
            </a:lvl2pPr>
            <a:lvl3pPr>
              <a:defRPr sz="9310"/>
            </a:lvl3pPr>
            <a:lvl4pPr>
              <a:defRPr sz="7704"/>
            </a:lvl4pPr>
            <a:lvl5pPr>
              <a:defRPr sz="7704"/>
            </a:lvl5pPr>
            <a:lvl6pPr>
              <a:defRPr sz="7704"/>
            </a:lvl6pPr>
            <a:lvl7pPr>
              <a:defRPr sz="7704"/>
            </a:lvl7pPr>
            <a:lvl8pPr>
              <a:defRPr sz="7704"/>
            </a:lvl8pPr>
            <a:lvl9pPr>
              <a:defRPr sz="7704"/>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1079982" y="7533282"/>
            <a:ext cx="7106095" cy="24624822"/>
          </a:xfrm>
          <a:prstGeom prst="rect">
            <a:avLst/>
          </a:prstGeom>
        </p:spPr>
        <p:txBody>
          <a:bodyPr/>
          <a:lstStyle>
            <a:lvl1pPr marL="0" indent="0">
              <a:buNone/>
              <a:defRPr sz="5418"/>
            </a:lvl1pPr>
            <a:lvl2pPr marL="1765813" indent="0">
              <a:buNone/>
              <a:defRPr sz="4655"/>
            </a:lvl2pPr>
            <a:lvl3pPr marL="3531627" indent="0">
              <a:buNone/>
              <a:defRPr sz="3894"/>
            </a:lvl3pPr>
            <a:lvl4pPr marL="5297440" indent="0">
              <a:buNone/>
              <a:defRPr sz="3471"/>
            </a:lvl4pPr>
            <a:lvl5pPr marL="7063253" indent="0">
              <a:buNone/>
              <a:defRPr sz="3471"/>
            </a:lvl5pPr>
            <a:lvl6pPr marL="8829068" indent="0">
              <a:buNone/>
              <a:defRPr sz="3471"/>
            </a:lvl6pPr>
            <a:lvl7pPr marL="10594882" indent="0">
              <a:buNone/>
              <a:defRPr sz="3471"/>
            </a:lvl7pPr>
            <a:lvl8pPr marL="12360696" indent="0">
              <a:buNone/>
              <a:defRPr sz="3471"/>
            </a:lvl8pPr>
            <a:lvl9pPr marL="14126508" indent="0">
              <a:buNone/>
              <a:defRPr sz="3471"/>
            </a:lvl9pPr>
          </a:lstStyle>
          <a:p>
            <a:pPr lvl="0"/>
            <a:r>
              <a:rPr lang="ko-KR" altLang="en-US"/>
              <a:t>마스터 텍스트 스타일을 편집합니다</a:t>
            </a:r>
          </a:p>
        </p:txBody>
      </p:sp>
      <p:sp>
        <p:nvSpPr>
          <p:cNvPr id="5" name="날짜 개체 틀 4"/>
          <p:cNvSpPr>
            <a:spLocks noGrp="1"/>
          </p:cNvSpPr>
          <p:nvPr>
            <p:ph type="dt" sz="half" idx="10"/>
          </p:nvPr>
        </p:nvSpPr>
        <p:spPr>
          <a:xfrm>
            <a:off x="1079977" y="33366429"/>
            <a:ext cx="5039889" cy="1916652"/>
          </a:xfrm>
          <a:prstGeom prst="rect">
            <a:avLst/>
          </a:prstGeom>
        </p:spPr>
        <p:txBody>
          <a:bodyPr/>
          <a:lstStyle/>
          <a:p>
            <a:fld id="{DC619501-E6DA-4EA0-9EFA-1C06021A2CC2}" type="datetimeFigureOut">
              <a:rPr lang="ko-KR" altLang="en-US" smtClean="0"/>
              <a:pPr/>
              <a:t>2023-09-05</a:t>
            </a:fld>
            <a:endParaRPr lang="ko-KR" altLang="en-US" dirty="0"/>
          </a:p>
        </p:txBody>
      </p:sp>
      <p:sp>
        <p:nvSpPr>
          <p:cNvPr id="6" name="바닥글 개체 틀 5"/>
          <p:cNvSpPr>
            <a:spLocks noGrp="1"/>
          </p:cNvSpPr>
          <p:nvPr>
            <p:ph type="ftr" sz="quarter" idx="11"/>
          </p:nvPr>
        </p:nvSpPr>
        <p:spPr>
          <a:xfrm>
            <a:off x="7379839" y="33366429"/>
            <a:ext cx="6839850" cy="1916652"/>
          </a:xfrm>
          <a:prstGeom prst="rect">
            <a:avLst/>
          </a:prstGeom>
        </p:spPr>
        <p:txBody>
          <a:bodyPr/>
          <a:lstStyle/>
          <a:p>
            <a:endParaRPr lang="ko-KR" altLang="en-US" dirty="0"/>
          </a:p>
        </p:txBody>
      </p:sp>
      <p:sp>
        <p:nvSpPr>
          <p:cNvPr id="7" name="슬라이드 번호 개체 틀 6"/>
          <p:cNvSpPr>
            <a:spLocks noGrp="1"/>
          </p:cNvSpPr>
          <p:nvPr>
            <p:ph type="sldNum" sz="quarter" idx="12"/>
          </p:nvPr>
        </p:nvSpPr>
        <p:spPr>
          <a:xfrm>
            <a:off x="15479662" y="33366429"/>
            <a:ext cx="5039889" cy="1916652"/>
          </a:xfrm>
          <a:prstGeom prst="rect">
            <a:avLst/>
          </a:prstGeom>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173647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1079977" y="1441664"/>
            <a:ext cx="19439573" cy="5999957"/>
          </a:xfrm>
          <a:prstGeom prst="rect">
            <a:avLst/>
          </a:prstGeom>
        </p:spPr>
        <p:txBody>
          <a:bodyPr/>
          <a:lstStyle/>
          <a:p>
            <a:r>
              <a:rPr lang="ko-KR" altLang="en-US"/>
              <a:t>마스터 제목 스타일 편집</a:t>
            </a:r>
          </a:p>
        </p:txBody>
      </p:sp>
      <p:sp>
        <p:nvSpPr>
          <p:cNvPr id="3" name="세로 텍스트 개체 틀 2"/>
          <p:cNvSpPr>
            <a:spLocks noGrp="1"/>
          </p:cNvSpPr>
          <p:nvPr>
            <p:ph type="body" orient="vert" idx="1"/>
          </p:nvPr>
        </p:nvSpPr>
        <p:spPr>
          <a:xfrm>
            <a:off x="1079977" y="8399946"/>
            <a:ext cx="19439573" cy="23758162"/>
          </a:xfrm>
          <a:prstGeom prst="rect">
            <a:avLst/>
          </a:prstGeo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1079977" y="33366429"/>
            <a:ext cx="5039889" cy="1916652"/>
          </a:xfrm>
          <a:prstGeom prst="rect">
            <a:avLst/>
          </a:prstGeom>
        </p:spPr>
        <p:txBody>
          <a:bodyPr/>
          <a:lstStyle/>
          <a:p>
            <a:fld id="{DC619501-E6DA-4EA0-9EFA-1C06021A2CC2}" type="datetimeFigureOut">
              <a:rPr lang="ko-KR" altLang="en-US" smtClean="0"/>
              <a:pPr/>
              <a:t>2023-09-05</a:t>
            </a:fld>
            <a:endParaRPr lang="ko-KR" altLang="en-US" dirty="0"/>
          </a:p>
        </p:txBody>
      </p:sp>
      <p:sp>
        <p:nvSpPr>
          <p:cNvPr id="5" name="바닥글 개체 틀 4"/>
          <p:cNvSpPr>
            <a:spLocks noGrp="1"/>
          </p:cNvSpPr>
          <p:nvPr>
            <p:ph type="ftr" sz="quarter" idx="11"/>
          </p:nvPr>
        </p:nvSpPr>
        <p:spPr>
          <a:xfrm>
            <a:off x="7379839" y="33366429"/>
            <a:ext cx="6839850" cy="1916652"/>
          </a:xfrm>
          <a:prstGeom prst="rect">
            <a:avLst/>
          </a:prstGeom>
        </p:spPr>
        <p:txBody>
          <a:bodyPr/>
          <a:lstStyle/>
          <a:p>
            <a:endParaRPr lang="ko-KR" altLang="en-US" dirty="0"/>
          </a:p>
        </p:txBody>
      </p:sp>
      <p:sp>
        <p:nvSpPr>
          <p:cNvPr id="6" name="슬라이드 번호 개체 틀 5"/>
          <p:cNvSpPr>
            <a:spLocks noGrp="1"/>
          </p:cNvSpPr>
          <p:nvPr>
            <p:ph type="sldNum" sz="quarter" idx="12"/>
          </p:nvPr>
        </p:nvSpPr>
        <p:spPr>
          <a:xfrm>
            <a:off x="15479662" y="33366429"/>
            <a:ext cx="5039889" cy="1916652"/>
          </a:xfrm>
          <a:prstGeom prst="rect">
            <a:avLst/>
          </a:prstGeom>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10699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직사각형 8"/>
          <p:cNvSpPr/>
          <p:nvPr/>
        </p:nvSpPr>
        <p:spPr>
          <a:xfrm flipV="1">
            <a:off x="-50241" y="34163713"/>
            <a:ext cx="21623448" cy="255374"/>
          </a:xfrm>
          <a:prstGeom prst="rect">
            <a:avLst/>
          </a:prstGeom>
          <a:solidFill>
            <a:srgbClr val="26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525"/>
          </a:p>
        </p:txBody>
      </p:sp>
      <p:sp>
        <p:nvSpPr>
          <p:cNvPr id="10" name="직사각형 9"/>
          <p:cNvSpPr/>
          <p:nvPr/>
        </p:nvSpPr>
        <p:spPr>
          <a:xfrm>
            <a:off x="-11962" y="35789292"/>
            <a:ext cx="21623448" cy="210447"/>
          </a:xfrm>
          <a:prstGeom prst="rect">
            <a:avLst/>
          </a:prstGeom>
          <a:solidFill>
            <a:srgbClr val="26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525"/>
          </a:p>
        </p:txBody>
      </p:sp>
      <p:sp>
        <p:nvSpPr>
          <p:cNvPr id="11" name="직사각형 10"/>
          <p:cNvSpPr/>
          <p:nvPr/>
        </p:nvSpPr>
        <p:spPr>
          <a:xfrm>
            <a:off x="-11962" y="1"/>
            <a:ext cx="21623448" cy="453775"/>
          </a:xfrm>
          <a:prstGeom prst="rect">
            <a:avLst/>
          </a:prstGeom>
          <a:solidFill>
            <a:srgbClr val="26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525"/>
          </a:p>
        </p:txBody>
      </p:sp>
      <p:sp>
        <p:nvSpPr>
          <p:cNvPr id="12" name="직사각형 11"/>
          <p:cNvSpPr/>
          <p:nvPr/>
        </p:nvSpPr>
        <p:spPr>
          <a:xfrm rot="5400000">
            <a:off x="3205313" y="17756670"/>
            <a:ext cx="36302023" cy="486399"/>
          </a:xfrm>
          <a:prstGeom prst="rect">
            <a:avLst/>
          </a:prstGeom>
          <a:solidFill>
            <a:srgbClr val="26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525"/>
          </a:p>
        </p:txBody>
      </p:sp>
      <p:sp>
        <p:nvSpPr>
          <p:cNvPr id="13" name="직사각형 12"/>
          <p:cNvSpPr/>
          <p:nvPr/>
        </p:nvSpPr>
        <p:spPr>
          <a:xfrm rot="5400000">
            <a:off x="-17907811" y="17756670"/>
            <a:ext cx="36302023" cy="486399"/>
          </a:xfrm>
          <a:prstGeom prst="rect">
            <a:avLst/>
          </a:prstGeom>
          <a:solidFill>
            <a:srgbClr val="26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525"/>
          </a:p>
        </p:txBody>
      </p:sp>
      <p:sp>
        <p:nvSpPr>
          <p:cNvPr id="15" name="직사각형 14"/>
          <p:cNvSpPr/>
          <p:nvPr userDrawn="1"/>
        </p:nvSpPr>
        <p:spPr>
          <a:xfrm rot="5400000">
            <a:off x="8831030" y="-8322097"/>
            <a:ext cx="3986014" cy="21185655"/>
          </a:xfrm>
          <a:prstGeom prst="rect">
            <a:avLst/>
          </a:prstGeom>
          <a:solidFill>
            <a:srgbClr val="26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525"/>
          </a:p>
        </p:txBody>
      </p:sp>
      <p:pic>
        <p:nvPicPr>
          <p:cNvPr id="4" name="그림 3"/>
          <p:cNvPicPr>
            <a:picLocks noChangeAspect="1"/>
          </p:cNvPicPr>
          <p:nvPr userDrawn="1"/>
        </p:nvPicPr>
        <p:blipFill rotWithShape="1">
          <a:blip r:embed="rId13">
            <a:extLst>
              <a:ext uri="{28A0092B-C50C-407E-A947-70E740481C1C}">
                <a14:useLocalDpi xmlns:a14="http://schemas.microsoft.com/office/drawing/2010/main" val="0"/>
              </a:ext>
            </a:extLst>
          </a:blip>
          <a:srcRect r="74256" b="73188"/>
          <a:stretch/>
        </p:blipFill>
        <p:spPr>
          <a:xfrm>
            <a:off x="19053" y="64015"/>
            <a:ext cx="4032448" cy="4199722"/>
          </a:xfrm>
          <a:prstGeom prst="rect">
            <a:avLst/>
          </a:prstGeom>
        </p:spPr>
      </p:pic>
      <p:pic>
        <p:nvPicPr>
          <p:cNvPr id="14" name="그림 13" descr="텍스트이(가) 표시된 사진&#10;&#10;자동 생성된 설명">
            <a:extLst>
              <a:ext uri="{FF2B5EF4-FFF2-40B4-BE49-F238E27FC236}">
                <a16:creationId xmlns:a16="http://schemas.microsoft.com/office/drawing/2014/main" id="{870FE316-9EBA-4D61-A30E-A8EC214743A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827019" y="539185"/>
            <a:ext cx="2522082" cy="3249382"/>
          </a:xfrm>
          <a:prstGeom prst="rect">
            <a:avLst/>
          </a:prstGeom>
        </p:spPr>
      </p:pic>
      <p:pic>
        <p:nvPicPr>
          <p:cNvPr id="16" name="그림 15" descr="텍스트, 스크린샷, 폰트, 로고이(가) 표시된 사진&#10;&#10;자동 생성된 설명">
            <a:extLst>
              <a:ext uri="{FF2B5EF4-FFF2-40B4-BE49-F238E27FC236}">
                <a16:creationId xmlns:a16="http://schemas.microsoft.com/office/drawing/2014/main" id="{1F3C6CD8-8CFD-5868-FBE2-BE48FB96EE4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10000" t="29973" r="10000" b="29973"/>
          <a:stretch/>
        </p:blipFill>
        <p:spPr>
          <a:xfrm>
            <a:off x="16560402" y="34558457"/>
            <a:ext cx="4552723" cy="1021462"/>
          </a:xfrm>
          <a:prstGeom prst="rect">
            <a:avLst/>
          </a:prstGeom>
        </p:spPr>
      </p:pic>
      <p:pic>
        <p:nvPicPr>
          <p:cNvPr id="2" name="그림 1"/>
          <p:cNvPicPr>
            <a:picLocks noChangeAspect="1"/>
          </p:cNvPicPr>
          <p:nvPr userDrawn="1"/>
        </p:nvPicPr>
        <p:blipFill rotWithShape="1">
          <a:blip r:embed="rId13">
            <a:extLst>
              <a:ext uri="{28A0092B-C50C-407E-A947-70E740481C1C}">
                <a14:useLocalDpi xmlns:a14="http://schemas.microsoft.com/office/drawing/2010/main" val="0"/>
              </a:ext>
            </a:extLst>
          </a:blip>
          <a:srcRect l="24740" t="5358" b="78262"/>
          <a:stretch/>
        </p:blipFill>
        <p:spPr>
          <a:xfrm>
            <a:off x="476876" y="34291401"/>
            <a:ext cx="7082526" cy="1541450"/>
          </a:xfrm>
          <a:prstGeom prst="rect">
            <a:avLst/>
          </a:prstGeom>
          <a:ln>
            <a:noFill/>
          </a:ln>
        </p:spPr>
      </p:pic>
    </p:spTree>
    <p:extLst>
      <p:ext uri="{BB962C8B-B14F-4D97-AF65-F5344CB8AC3E}">
        <p14:creationId xmlns:p14="http://schemas.microsoft.com/office/powerpoint/2010/main" val="245039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 id="2147483659" r:id="rId11"/>
  </p:sldLayoutIdLst>
  <p:txStyles>
    <p:titleStyle>
      <a:lvl1pPr algn="ctr" defTabSz="3531627" rtl="0" eaLnBrk="1" latinLnBrk="1" hangingPunct="1">
        <a:spcBef>
          <a:spcPct val="0"/>
        </a:spcBef>
        <a:buNone/>
        <a:defRPr sz="17015" kern="1200">
          <a:solidFill>
            <a:schemeClr val="tx1"/>
          </a:solidFill>
          <a:latin typeface="+mj-lt"/>
          <a:ea typeface="+mj-ea"/>
          <a:cs typeface="+mj-cs"/>
        </a:defRPr>
      </a:lvl1pPr>
    </p:titleStyle>
    <p:bodyStyle>
      <a:lvl1pPr marL="1324361" indent="-1324361" algn="l" defTabSz="3531627" rtl="0" eaLnBrk="1" latinLnBrk="1" hangingPunct="1">
        <a:spcBef>
          <a:spcPct val="20000"/>
        </a:spcBef>
        <a:buFont typeface="Arial" panose="020B0604020202020204" pitchFamily="34" charset="0"/>
        <a:buChar char="•"/>
        <a:defRPr sz="12358" kern="1200">
          <a:solidFill>
            <a:schemeClr val="tx1"/>
          </a:solidFill>
          <a:latin typeface="+mn-lt"/>
          <a:ea typeface="+mn-ea"/>
          <a:cs typeface="+mn-cs"/>
        </a:defRPr>
      </a:lvl1pPr>
      <a:lvl2pPr marL="2869450" indent="-1103634" algn="l" defTabSz="3531627" rtl="0" eaLnBrk="1" latinLnBrk="1" hangingPunct="1">
        <a:spcBef>
          <a:spcPct val="20000"/>
        </a:spcBef>
        <a:buFont typeface="Arial" panose="020B0604020202020204" pitchFamily="34" charset="0"/>
        <a:buChar char="–"/>
        <a:defRPr sz="10835" kern="1200">
          <a:solidFill>
            <a:schemeClr val="tx1"/>
          </a:solidFill>
          <a:latin typeface="+mn-lt"/>
          <a:ea typeface="+mn-ea"/>
          <a:cs typeface="+mn-cs"/>
        </a:defRPr>
      </a:lvl2pPr>
      <a:lvl3pPr marL="4414533" indent="-882907" algn="l" defTabSz="3531627" rtl="0" eaLnBrk="1" latinLnBrk="1" hangingPunct="1">
        <a:spcBef>
          <a:spcPct val="20000"/>
        </a:spcBef>
        <a:buFont typeface="Arial" panose="020B0604020202020204" pitchFamily="34" charset="0"/>
        <a:buChar char="•"/>
        <a:defRPr sz="9310" kern="1200">
          <a:solidFill>
            <a:schemeClr val="tx1"/>
          </a:solidFill>
          <a:latin typeface="+mn-lt"/>
          <a:ea typeface="+mn-ea"/>
          <a:cs typeface="+mn-cs"/>
        </a:defRPr>
      </a:lvl3pPr>
      <a:lvl4pPr marL="6180346" indent="-882907" algn="l" defTabSz="3531627" rtl="0" eaLnBrk="1" latinLnBrk="1" hangingPunct="1">
        <a:spcBef>
          <a:spcPct val="20000"/>
        </a:spcBef>
        <a:buFont typeface="Arial" panose="020B0604020202020204" pitchFamily="34" charset="0"/>
        <a:buChar char="–"/>
        <a:defRPr sz="7704" kern="1200">
          <a:solidFill>
            <a:schemeClr val="tx1"/>
          </a:solidFill>
          <a:latin typeface="+mn-lt"/>
          <a:ea typeface="+mn-ea"/>
          <a:cs typeface="+mn-cs"/>
        </a:defRPr>
      </a:lvl4pPr>
      <a:lvl5pPr marL="7946160" indent="-882907" algn="l" defTabSz="3531627" rtl="0" eaLnBrk="1" latinLnBrk="1" hangingPunct="1">
        <a:spcBef>
          <a:spcPct val="20000"/>
        </a:spcBef>
        <a:buFont typeface="Arial" panose="020B0604020202020204" pitchFamily="34" charset="0"/>
        <a:buChar char="»"/>
        <a:defRPr sz="7704" kern="1200">
          <a:solidFill>
            <a:schemeClr val="tx1"/>
          </a:solidFill>
          <a:latin typeface="+mn-lt"/>
          <a:ea typeface="+mn-ea"/>
          <a:cs typeface="+mn-cs"/>
        </a:defRPr>
      </a:lvl5pPr>
      <a:lvl6pPr marL="9711975" indent="-882907" algn="l" defTabSz="3531627" rtl="0" eaLnBrk="1" latinLnBrk="1" hangingPunct="1">
        <a:spcBef>
          <a:spcPct val="20000"/>
        </a:spcBef>
        <a:buFont typeface="Arial" panose="020B0604020202020204" pitchFamily="34" charset="0"/>
        <a:buChar char="•"/>
        <a:defRPr sz="7704" kern="1200">
          <a:solidFill>
            <a:schemeClr val="tx1"/>
          </a:solidFill>
          <a:latin typeface="+mn-lt"/>
          <a:ea typeface="+mn-ea"/>
          <a:cs typeface="+mn-cs"/>
        </a:defRPr>
      </a:lvl6pPr>
      <a:lvl7pPr marL="11477791" indent="-882907" algn="l" defTabSz="3531627" rtl="0" eaLnBrk="1" latinLnBrk="1" hangingPunct="1">
        <a:spcBef>
          <a:spcPct val="20000"/>
        </a:spcBef>
        <a:buFont typeface="Arial" panose="020B0604020202020204" pitchFamily="34" charset="0"/>
        <a:buChar char="•"/>
        <a:defRPr sz="7704" kern="1200">
          <a:solidFill>
            <a:schemeClr val="tx1"/>
          </a:solidFill>
          <a:latin typeface="+mn-lt"/>
          <a:ea typeface="+mn-ea"/>
          <a:cs typeface="+mn-cs"/>
        </a:defRPr>
      </a:lvl7pPr>
      <a:lvl8pPr marL="13243603" indent="-882907" algn="l" defTabSz="3531627" rtl="0" eaLnBrk="1" latinLnBrk="1" hangingPunct="1">
        <a:spcBef>
          <a:spcPct val="20000"/>
        </a:spcBef>
        <a:buFont typeface="Arial" panose="020B0604020202020204" pitchFamily="34" charset="0"/>
        <a:buChar char="•"/>
        <a:defRPr sz="7704" kern="1200">
          <a:solidFill>
            <a:schemeClr val="tx1"/>
          </a:solidFill>
          <a:latin typeface="+mn-lt"/>
          <a:ea typeface="+mn-ea"/>
          <a:cs typeface="+mn-cs"/>
        </a:defRPr>
      </a:lvl8pPr>
      <a:lvl9pPr marL="15009417" indent="-882907" algn="l" defTabSz="3531627" rtl="0" eaLnBrk="1" latinLnBrk="1" hangingPunct="1">
        <a:spcBef>
          <a:spcPct val="20000"/>
        </a:spcBef>
        <a:buFont typeface="Arial" panose="020B0604020202020204" pitchFamily="34" charset="0"/>
        <a:buChar char="•"/>
        <a:defRPr sz="7704" kern="1200">
          <a:solidFill>
            <a:schemeClr val="tx1"/>
          </a:solidFill>
          <a:latin typeface="+mn-lt"/>
          <a:ea typeface="+mn-ea"/>
          <a:cs typeface="+mn-cs"/>
        </a:defRPr>
      </a:lvl9pPr>
    </p:bodyStyle>
    <p:otherStyle>
      <a:defPPr>
        <a:defRPr lang="ko-KR"/>
      </a:defPPr>
      <a:lvl1pPr marL="0" algn="l" defTabSz="3531627" rtl="0" eaLnBrk="1" latinLnBrk="1" hangingPunct="1">
        <a:defRPr sz="6941" kern="1200">
          <a:solidFill>
            <a:schemeClr val="tx1"/>
          </a:solidFill>
          <a:latin typeface="+mn-lt"/>
          <a:ea typeface="+mn-ea"/>
          <a:cs typeface="+mn-cs"/>
        </a:defRPr>
      </a:lvl1pPr>
      <a:lvl2pPr marL="1765813" algn="l" defTabSz="3531627" rtl="0" eaLnBrk="1" latinLnBrk="1" hangingPunct="1">
        <a:defRPr sz="6941" kern="1200">
          <a:solidFill>
            <a:schemeClr val="tx1"/>
          </a:solidFill>
          <a:latin typeface="+mn-lt"/>
          <a:ea typeface="+mn-ea"/>
          <a:cs typeface="+mn-cs"/>
        </a:defRPr>
      </a:lvl2pPr>
      <a:lvl3pPr marL="3531627" algn="l" defTabSz="3531627" rtl="0" eaLnBrk="1" latinLnBrk="1" hangingPunct="1">
        <a:defRPr sz="6941" kern="1200">
          <a:solidFill>
            <a:schemeClr val="tx1"/>
          </a:solidFill>
          <a:latin typeface="+mn-lt"/>
          <a:ea typeface="+mn-ea"/>
          <a:cs typeface="+mn-cs"/>
        </a:defRPr>
      </a:lvl3pPr>
      <a:lvl4pPr marL="5297440" algn="l" defTabSz="3531627" rtl="0" eaLnBrk="1" latinLnBrk="1" hangingPunct="1">
        <a:defRPr sz="6941" kern="1200">
          <a:solidFill>
            <a:schemeClr val="tx1"/>
          </a:solidFill>
          <a:latin typeface="+mn-lt"/>
          <a:ea typeface="+mn-ea"/>
          <a:cs typeface="+mn-cs"/>
        </a:defRPr>
      </a:lvl4pPr>
      <a:lvl5pPr marL="7063253" algn="l" defTabSz="3531627" rtl="0" eaLnBrk="1" latinLnBrk="1" hangingPunct="1">
        <a:defRPr sz="6941" kern="1200">
          <a:solidFill>
            <a:schemeClr val="tx1"/>
          </a:solidFill>
          <a:latin typeface="+mn-lt"/>
          <a:ea typeface="+mn-ea"/>
          <a:cs typeface="+mn-cs"/>
        </a:defRPr>
      </a:lvl5pPr>
      <a:lvl6pPr marL="8829068" algn="l" defTabSz="3531627" rtl="0" eaLnBrk="1" latinLnBrk="1" hangingPunct="1">
        <a:defRPr sz="6941" kern="1200">
          <a:solidFill>
            <a:schemeClr val="tx1"/>
          </a:solidFill>
          <a:latin typeface="+mn-lt"/>
          <a:ea typeface="+mn-ea"/>
          <a:cs typeface="+mn-cs"/>
        </a:defRPr>
      </a:lvl6pPr>
      <a:lvl7pPr marL="10594882" algn="l" defTabSz="3531627" rtl="0" eaLnBrk="1" latinLnBrk="1" hangingPunct="1">
        <a:defRPr sz="6941" kern="1200">
          <a:solidFill>
            <a:schemeClr val="tx1"/>
          </a:solidFill>
          <a:latin typeface="+mn-lt"/>
          <a:ea typeface="+mn-ea"/>
          <a:cs typeface="+mn-cs"/>
        </a:defRPr>
      </a:lvl7pPr>
      <a:lvl8pPr marL="12360696" algn="l" defTabSz="3531627" rtl="0" eaLnBrk="1" latinLnBrk="1" hangingPunct="1">
        <a:defRPr sz="6941" kern="1200">
          <a:solidFill>
            <a:schemeClr val="tx1"/>
          </a:solidFill>
          <a:latin typeface="+mn-lt"/>
          <a:ea typeface="+mn-ea"/>
          <a:cs typeface="+mn-cs"/>
        </a:defRPr>
      </a:lvl8pPr>
      <a:lvl9pPr marL="14126508" algn="l" defTabSz="3531627" rtl="0" eaLnBrk="1" latinLnBrk="1" hangingPunct="1">
        <a:defRPr sz="69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31.jpeg"/><Relationship Id="rId18" Type="http://schemas.openxmlformats.org/officeDocument/2006/relationships/image" Target="../media/image36.png"/><Relationship Id="rId26" Type="http://schemas.openxmlformats.org/officeDocument/2006/relationships/image" Target="../media/image38.png"/><Relationship Id="rId39" Type="http://schemas.openxmlformats.org/officeDocument/2006/relationships/oleObject" Target="../embeddings/oleObject10.bin"/><Relationship Id="rId21" Type="http://schemas.openxmlformats.org/officeDocument/2006/relationships/image" Target="../media/image4.wmf"/><Relationship Id="rId34" Type="http://schemas.openxmlformats.org/officeDocument/2006/relationships/image" Target="../media/image10.wmf"/><Relationship Id="rId42" Type="http://schemas.openxmlformats.org/officeDocument/2006/relationships/image" Target="../media/image14.wmf"/><Relationship Id="rId47" Type="http://schemas.openxmlformats.org/officeDocument/2006/relationships/oleObject" Target="../embeddings/oleObject14.bin"/><Relationship Id="rId50" Type="http://schemas.openxmlformats.org/officeDocument/2006/relationships/image" Target="../media/image18.wmf"/><Relationship Id="rId55" Type="http://schemas.openxmlformats.org/officeDocument/2006/relationships/oleObject" Target="../embeddings/oleObject18.bin"/><Relationship Id="rId7" Type="http://schemas.openxmlformats.org/officeDocument/2006/relationships/image" Target="../media/image26.png"/><Relationship Id="rId12" Type="http://schemas.openxmlformats.org/officeDocument/2006/relationships/image" Target="../media/image30.jpeg"/><Relationship Id="rId17" Type="http://schemas.openxmlformats.org/officeDocument/2006/relationships/image" Target="../media/image35.png"/><Relationship Id="rId25" Type="http://schemas.openxmlformats.org/officeDocument/2006/relationships/image" Target="../media/image6.wmf"/><Relationship Id="rId33" Type="http://schemas.openxmlformats.org/officeDocument/2006/relationships/oleObject" Target="../embeddings/oleObject7.bin"/><Relationship Id="rId38" Type="http://schemas.openxmlformats.org/officeDocument/2006/relationships/image" Target="../media/image12.wmf"/><Relationship Id="rId46" Type="http://schemas.openxmlformats.org/officeDocument/2006/relationships/image" Target="../media/image16.wmf"/><Relationship Id="rId59" Type="http://schemas.openxmlformats.org/officeDocument/2006/relationships/image" Target="../media/image39.png"/><Relationship Id="rId2" Type="http://schemas.openxmlformats.org/officeDocument/2006/relationships/slideLayout" Target="../slideLayouts/slideLayout1.xml"/><Relationship Id="rId16" Type="http://schemas.openxmlformats.org/officeDocument/2006/relationships/image" Target="../media/image34.png"/><Relationship Id="rId20" Type="http://schemas.openxmlformats.org/officeDocument/2006/relationships/oleObject" Target="../embeddings/oleObject1.bin"/><Relationship Id="rId29" Type="http://schemas.openxmlformats.org/officeDocument/2006/relationships/oleObject" Target="../embeddings/oleObject5.bin"/><Relationship Id="rId41" Type="http://schemas.openxmlformats.org/officeDocument/2006/relationships/oleObject" Target="../embeddings/oleObject11.bin"/><Relationship Id="rId54" Type="http://schemas.openxmlformats.org/officeDocument/2006/relationships/image" Target="../media/image20.wmf"/><Relationship Id="rId1" Type="http://schemas.openxmlformats.org/officeDocument/2006/relationships/vmlDrawing" Target="../drawings/vmlDrawing1.vml"/><Relationship Id="rId6" Type="http://schemas.openxmlformats.org/officeDocument/2006/relationships/image" Target="../media/image25.png"/><Relationship Id="rId11" Type="http://schemas.openxmlformats.org/officeDocument/2006/relationships/image" Target="../media/image29.jpeg"/><Relationship Id="rId24" Type="http://schemas.openxmlformats.org/officeDocument/2006/relationships/oleObject" Target="../embeddings/oleObject3.bin"/><Relationship Id="rId32" Type="http://schemas.openxmlformats.org/officeDocument/2006/relationships/image" Target="../media/image9.wmf"/><Relationship Id="rId37" Type="http://schemas.openxmlformats.org/officeDocument/2006/relationships/oleObject" Target="../embeddings/oleObject9.bin"/><Relationship Id="rId40" Type="http://schemas.openxmlformats.org/officeDocument/2006/relationships/image" Target="../media/image13.wmf"/><Relationship Id="rId45" Type="http://schemas.openxmlformats.org/officeDocument/2006/relationships/oleObject" Target="../embeddings/oleObject13.bin"/><Relationship Id="rId53" Type="http://schemas.openxmlformats.org/officeDocument/2006/relationships/oleObject" Target="../embeddings/oleObject17.bin"/><Relationship Id="rId58" Type="http://schemas.openxmlformats.org/officeDocument/2006/relationships/image" Target="../media/image22.wmf"/><Relationship Id="rId5" Type="http://schemas.openxmlformats.org/officeDocument/2006/relationships/image" Target="../media/image24.png"/><Relationship Id="rId15" Type="http://schemas.openxmlformats.org/officeDocument/2006/relationships/image" Target="../media/image33.png"/><Relationship Id="rId23" Type="http://schemas.openxmlformats.org/officeDocument/2006/relationships/image" Target="../media/image5.wmf"/><Relationship Id="rId28" Type="http://schemas.openxmlformats.org/officeDocument/2006/relationships/image" Target="../media/image7.wmf"/><Relationship Id="rId36" Type="http://schemas.openxmlformats.org/officeDocument/2006/relationships/image" Target="../media/image11.wmf"/><Relationship Id="rId49" Type="http://schemas.openxmlformats.org/officeDocument/2006/relationships/oleObject" Target="../embeddings/oleObject15.bin"/><Relationship Id="rId57" Type="http://schemas.openxmlformats.org/officeDocument/2006/relationships/oleObject" Target="../embeddings/oleObject19.bin"/><Relationship Id="rId10" Type="http://schemas.openxmlformats.org/officeDocument/2006/relationships/image" Target="../media/image28.jpeg"/><Relationship Id="rId19" Type="http://schemas.openxmlformats.org/officeDocument/2006/relationships/image" Target="../media/image37.png"/><Relationship Id="rId31" Type="http://schemas.openxmlformats.org/officeDocument/2006/relationships/oleObject" Target="../embeddings/oleObject6.bin"/><Relationship Id="rId44" Type="http://schemas.openxmlformats.org/officeDocument/2006/relationships/image" Target="../media/image15.wmf"/><Relationship Id="rId52" Type="http://schemas.openxmlformats.org/officeDocument/2006/relationships/image" Target="../media/image19.wmf"/><Relationship Id="rId60" Type="http://schemas.openxmlformats.org/officeDocument/2006/relationships/image" Target="../media/image40.png"/><Relationship Id="rId4" Type="http://schemas.openxmlformats.org/officeDocument/2006/relationships/image" Target="../media/image23.png"/><Relationship Id="rId9" Type="http://schemas.microsoft.com/office/2007/relationships/hdphoto" Target="../media/hdphoto1.wdp"/><Relationship Id="rId14" Type="http://schemas.openxmlformats.org/officeDocument/2006/relationships/image" Target="../media/image32.jpeg"/><Relationship Id="rId22" Type="http://schemas.openxmlformats.org/officeDocument/2006/relationships/oleObject" Target="../embeddings/oleObject2.bin"/><Relationship Id="rId27" Type="http://schemas.openxmlformats.org/officeDocument/2006/relationships/oleObject" Target="../embeddings/oleObject4.bin"/><Relationship Id="rId30" Type="http://schemas.openxmlformats.org/officeDocument/2006/relationships/image" Target="../media/image8.wmf"/><Relationship Id="rId35" Type="http://schemas.openxmlformats.org/officeDocument/2006/relationships/oleObject" Target="../embeddings/oleObject8.bin"/><Relationship Id="rId43" Type="http://schemas.openxmlformats.org/officeDocument/2006/relationships/oleObject" Target="../embeddings/oleObject12.bin"/><Relationship Id="rId48" Type="http://schemas.openxmlformats.org/officeDocument/2006/relationships/image" Target="../media/image17.wmf"/><Relationship Id="rId56" Type="http://schemas.openxmlformats.org/officeDocument/2006/relationships/image" Target="../media/image21.wmf"/><Relationship Id="rId8" Type="http://schemas.openxmlformats.org/officeDocument/2006/relationships/image" Target="../media/image27.png"/><Relationship Id="rId51" Type="http://schemas.openxmlformats.org/officeDocument/2006/relationships/oleObject" Target="../embeddings/oleObject16.bin"/><Relationship Id="rId3"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직사각형 223"/>
          <p:cNvSpPr/>
          <p:nvPr/>
        </p:nvSpPr>
        <p:spPr>
          <a:xfrm>
            <a:off x="3988499" y="69877"/>
            <a:ext cx="14876159" cy="2585323"/>
          </a:xfrm>
          <a:prstGeom prst="rect">
            <a:avLst/>
          </a:prstGeom>
          <a:effectLst/>
        </p:spPr>
        <p:txBody>
          <a:bodyPr wrap="square">
            <a:spAutoFit/>
          </a:bodyPr>
          <a:lstStyle/>
          <a:p>
            <a:pPr latinLnBrk="0"/>
            <a:r>
              <a:rPr lang="en-US" altLang="ko-KR" sz="5400" b="1" dirty="0">
                <a:solidFill>
                  <a:schemeClr val="bg1"/>
                </a:solidFill>
                <a:latin typeface="Arial" panose="020B0604020202020204" pitchFamily="34" charset="0"/>
                <a:cs typeface="Arial" panose="020B0604020202020204" pitchFamily="34" charset="0"/>
              </a:rPr>
              <a:t>ENHANCED PHOTOELECTROCHEMICAL GLYCEROL OXIDATION  PERFORMANCE OF WO</a:t>
            </a:r>
            <a:r>
              <a:rPr lang="en-US" altLang="ko-KR" sz="5400" b="1" baseline="-25000" dirty="0">
                <a:solidFill>
                  <a:schemeClr val="bg1"/>
                </a:solidFill>
                <a:latin typeface="Arial" panose="020B0604020202020204" pitchFamily="34" charset="0"/>
                <a:cs typeface="Arial" panose="020B0604020202020204" pitchFamily="34" charset="0"/>
              </a:rPr>
              <a:t>3</a:t>
            </a:r>
            <a:r>
              <a:rPr lang="en-US" altLang="ko-KR" sz="5400" b="1" dirty="0">
                <a:solidFill>
                  <a:schemeClr val="bg1"/>
                </a:solidFill>
                <a:latin typeface="Arial" panose="020B0604020202020204" pitchFamily="34" charset="0"/>
                <a:cs typeface="Arial" panose="020B0604020202020204" pitchFamily="34" charset="0"/>
              </a:rPr>
              <a:t> VIA OXYGEN </a:t>
            </a:r>
            <a:r>
              <a:rPr lang="en-US" altLang="ko-KR" sz="5400" b="1" dirty="0" smtClean="0">
                <a:solidFill>
                  <a:schemeClr val="bg1"/>
                </a:solidFill>
                <a:latin typeface="Arial" panose="020B0604020202020204" pitchFamily="34" charset="0"/>
                <a:cs typeface="Arial" panose="020B0604020202020204" pitchFamily="34" charset="0"/>
              </a:rPr>
              <a:t>VACANCY ENGINEERING </a:t>
            </a:r>
            <a:endParaRPr lang="ko-KR" altLang="ko-KR" sz="5400" dirty="0">
              <a:solidFill>
                <a:schemeClr val="bg1"/>
              </a:solidFill>
              <a:latin typeface="Arial" panose="020B0604020202020204" pitchFamily="34" charset="0"/>
              <a:cs typeface="Arial" panose="020B0604020202020204" pitchFamily="34" charset="0"/>
            </a:endParaRPr>
          </a:p>
        </p:txBody>
      </p:sp>
      <p:grpSp>
        <p:nvGrpSpPr>
          <p:cNvPr id="19" name="그룹 18"/>
          <p:cNvGrpSpPr/>
          <p:nvPr/>
        </p:nvGrpSpPr>
        <p:grpSpPr>
          <a:xfrm>
            <a:off x="714446" y="4534373"/>
            <a:ext cx="9865100" cy="8474896"/>
            <a:chOff x="714446" y="4534373"/>
            <a:chExt cx="9865100" cy="8474896"/>
          </a:xfrm>
        </p:grpSpPr>
        <p:sp>
          <p:nvSpPr>
            <p:cNvPr id="225" name="TextBox 224"/>
            <p:cNvSpPr txBox="1"/>
            <p:nvPr/>
          </p:nvSpPr>
          <p:spPr>
            <a:xfrm flipH="1">
              <a:off x="714450" y="4534373"/>
              <a:ext cx="9865096" cy="584775"/>
            </a:xfrm>
            <a:prstGeom prst="rect">
              <a:avLst/>
            </a:prstGeom>
            <a:solidFill>
              <a:srgbClr val="262952"/>
            </a:solidFill>
            <a:ln>
              <a:solidFill>
                <a:srgbClr val="0F101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b="1" dirty="0">
                  <a:latin typeface="Arial" panose="020B0604020202020204" pitchFamily="34" charset="0"/>
                  <a:cs typeface="Arial" panose="020B0604020202020204" pitchFamily="34" charset="0"/>
                </a:rPr>
                <a:t>Abstract</a:t>
              </a:r>
            </a:p>
          </p:txBody>
        </p:sp>
        <p:sp>
          <p:nvSpPr>
            <p:cNvPr id="226" name="직사각형 225"/>
            <p:cNvSpPr/>
            <p:nvPr/>
          </p:nvSpPr>
          <p:spPr>
            <a:xfrm>
              <a:off x="714446" y="5398469"/>
              <a:ext cx="9865100" cy="7610800"/>
            </a:xfrm>
            <a:prstGeom prst="rect">
              <a:avLst/>
            </a:prstGeom>
            <a:noFill/>
            <a:ln w="57150" cap="flat" cmpd="sng" algn="ctr">
              <a:solidFill>
                <a:srgbClr val="262952"/>
              </a:solidFill>
              <a:prstDash val="solid"/>
              <a:miter lim="800000"/>
            </a:ln>
            <a:effectLst/>
          </p:spPr>
          <p:txBody>
            <a:bodyPr wrap="square" lIns="201357" tIns="167798" rIns="201357" bIns="167798">
              <a:spAutoFit/>
            </a:bodyPr>
            <a:lstStyle/>
            <a:p>
              <a:pPr algn="just">
                <a:lnSpc>
                  <a:spcPts val="3000"/>
                </a:lnSpc>
                <a:spcBef>
                  <a:spcPts val="1200"/>
                </a:spcBef>
              </a:pPr>
              <a:r>
                <a:rPr lang="en-US" altLang="ko-KR" sz="2000" b="1" dirty="0">
                  <a:latin typeface="Arial" panose="020B0604020202020204" pitchFamily="34" charset="0"/>
                  <a:cs typeface="Arial" panose="020B0604020202020204" pitchFamily="34" charset="0"/>
                </a:rPr>
                <a:t>Photoelectrochemical systems offer a sustainable and environmentally friendly approach to the efficient production of high-value products and hydrogen from biomass and solar energy. The production of glycerol, one of the biomass sources, has increased significantly as the demand for biodiesel has grown. To enhance the value of biodiesel, it is critical to convert useless glycerol into high-value materials. However, the three hydroxyl groups in glycerol present a challenge to achieving selective oxidation, resulting in the formation of low-value products such as carbon dioxide, which hinders the creation of high-value products. Recently, the WO</a:t>
              </a:r>
              <a:r>
                <a:rPr lang="en-US" altLang="ko-KR" sz="2000" b="1" baseline="-25000" dirty="0">
                  <a:latin typeface="Arial" panose="020B0604020202020204" pitchFamily="34" charset="0"/>
                  <a:cs typeface="Arial" panose="020B0604020202020204" pitchFamily="34" charset="0"/>
                </a:rPr>
                <a:t>3</a:t>
              </a:r>
              <a:r>
                <a:rPr lang="en-US" altLang="ko-KR" sz="2000" b="1" dirty="0">
                  <a:latin typeface="Arial" panose="020B0604020202020204" pitchFamily="34" charset="0"/>
                  <a:cs typeface="Arial" panose="020B0604020202020204" pitchFamily="34" charset="0"/>
                </a:rPr>
                <a:t> photoelectrode has emerged as a promising candidate for converting glycerol into higher value-added materials. </a:t>
              </a:r>
              <a:r>
                <a:rPr lang="en-US" altLang="ko-KR" sz="2000" b="1" dirty="0" smtClean="0">
                  <a:latin typeface="Arial" panose="020B0604020202020204" pitchFamily="34" charset="0"/>
                  <a:cs typeface="Arial" panose="020B0604020202020204" pitchFamily="34" charset="0"/>
                </a:rPr>
                <a:t>This </a:t>
              </a:r>
              <a:r>
                <a:rPr lang="en-US" altLang="ko-KR" sz="2000" b="1" dirty="0">
                  <a:latin typeface="Arial" panose="020B0604020202020204" pitchFamily="34" charset="0"/>
                  <a:cs typeface="Arial" panose="020B0604020202020204" pitchFamily="34" charset="0"/>
                </a:rPr>
                <a:t>is attributed to its appropriate bandgap, band edge position, and excellent resistance at low pH conditions. Despite the potential of WO</a:t>
              </a:r>
              <a:r>
                <a:rPr lang="en-US" altLang="ko-KR" sz="2000" b="1" baseline="-25000" dirty="0">
                  <a:latin typeface="Arial" panose="020B0604020202020204" pitchFamily="34" charset="0"/>
                  <a:cs typeface="Arial" panose="020B0604020202020204" pitchFamily="34" charset="0"/>
                </a:rPr>
                <a:t>3</a:t>
              </a:r>
              <a:r>
                <a:rPr lang="en-US" altLang="ko-KR" sz="2000" b="1" dirty="0">
                  <a:latin typeface="Arial" panose="020B0604020202020204" pitchFamily="34" charset="0"/>
                  <a:cs typeface="Arial" panose="020B0604020202020204" pitchFamily="34" charset="0"/>
                </a:rPr>
                <a:t> in selectively converting glycerol, the efficiency of glycerol conversion still require improvement. In this study, we focus on the effect of acid sites on the photoelectrochemical glycerol redox by controlling the oxygen vacancy of WO</a:t>
              </a:r>
              <a:r>
                <a:rPr lang="en-US" altLang="ko-KR" sz="2000" b="1" baseline="-25000" dirty="0">
                  <a:latin typeface="Arial" panose="020B0604020202020204" pitchFamily="34" charset="0"/>
                  <a:cs typeface="Arial" panose="020B0604020202020204" pitchFamily="34" charset="0"/>
                </a:rPr>
                <a:t>3</a:t>
              </a:r>
              <a:r>
                <a:rPr lang="en-US" altLang="ko-KR" sz="2000" b="1" dirty="0">
                  <a:latin typeface="Arial" panose="020B0604020202020204" pitchFamily="34" charset="0"/>
                  <a:cs typeface="Arial" panose="020B0604020202020204" pitchFamily="34" charset="0"/>
                </a:rPr>
                <a:t> photoelectrodes. By understanding the role of acid sites and oxygen vacancies in the redox process, this study provides </a:t>
              </a:r>
              <a:r>
                <a:rPr lang="en-US" altLang="ko-KR" sz="2000" b="1" dirty="0" smtClean="0">
                  <a:latin typeface="Arial" panose="020B0604020202020204" pitchFamily="34" charset="0"/>
                  <a:cs typeface="Arial" panose="020B0604020202020204" pitchFamily="34" charset="0"/>
                </a:rPr>
                <a:t>a </a:t>
              </a:r>
              <a:r>
                <a:rPr lang="en-US" altLang="ko-KR" sz="2000" b="1" dirty="0">
                  <a:latin typeface="Arial" panose="020B0604020202020204" pitchFamily="34" charset="0"/>
                  <a:cs typeface="Arial" panose="020B0604020202020204" pitchFamily="34" charset="0"/>
                </a:rPr>
                <a:t>more efficient and selective photoelectrochemical </a:t>
              </a:r>
              <a:r>
                <a:rPr lang="en-US" altLang="ko-KR" sz="2000" b="1" dirty="0" smtClean="0">
                  <a:latin typeface="Arial" panose="020B0604020202020204" pitchFamily="34" charset="0"/>
                  <a:cs typeface="Arial" panose="020B0604020202020204" pitchFamily="34" charset="0"/>
                </a:rPr>
                <a:t>system that contributes </a:t>
              </a:r>
              <a:r>
                <a:rPr lang="en-US" altLang="ko-KR" sz="2000" b="1" dirty="0">
                  <a:latin typeface="Arial" panose="020B0604020202020204" pitchFamily="34" charset="0"/>
                  <a:cs typeface="Arial" panose="020B0604020202020204" pitchFamily="34" charset="0"/>
                </a:rPr>
                <a:t>to the valorization of useless biomass.</a:t>
              </a:r>
            </a:p>
          </p:txBody>
        </p:sp>
      </p:grpSp>
      <p:sp>
        <p:nvSpPr>
          <p:cNvPr id="9" name="직사각형 8"/>
          <p:cNvSpPr/>
          <p:nvPr/>
        </p:nvSpPr>
        <p:spPr>
          <a:xfrm>
            <a:off x="4204523" y="2934521"/>
            <a:ext cx="13291983" cy="1200329"/>
          </a:xfrm>
          <a:prstGeom prst="rect">
            <a:avLst/>
          </a:prstGeom>
        </p:spPr>
        <p:txBody>
          <a:bodyPr wrap="square">
            <a:spAutoFit/>
          </a:bodyPr>
          <a:lstStyle/>
          <a:p>
            <a:r>
              <a:rPr lang="en-US" altLang="ko-KR" sz="3200" b="1" u="sng"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7"/>
                <a:cs typeface="Arial" panose="020B0604020202020204" pitchFamily="34" charset="0"/>
              </a:rPr>
              <a:t>Yoonsung </a:t>
            </a:r>
            <a:r>
              <a:rPr lang="en-US" altLang="ko-KR" sz="32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7"/>
                <a:cs typeface="Arial" panose="020B0604020202020204" pitchFamily="34" charset="0"/>
              </a:rPr>
              <a:t>Jung</a:t>
            </a:r>
            <a:r>
              <a:rPr lang="en-US" altLang="ko-KR" sz="3200" b="1" u="sng" baseline="30000" dirty="0" smtClean="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7"/>
                <a:cs typeface="Arial" panose="020B0604020202020204" pitchFamily="34" charset="0"/>
              </a:rPr>
              <a:t>1</a:t>
            </a:r>
            <a:r>
              <a:rPr lang="en-US" altLang="ko-KR"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7"/>
                <a:cs typeface="Arial" panose="020B0604020202020204" pitchFamily="34" charset="0"/>
              </a:rPr>
              <a:t>, </a:t>
            </a:r>
            <a:r>
              <a:rPr lang="en-US" altLang="ko-KR" sz="3200" b="1"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7"/>
                <a:cs typeface="Arial" panose="020B0604020202020204" pitchFamily="34" charset="0"/>
              </a:rPr>
              <a:t>Sanghan Lee</a:t>
            </a:r>
            <a:r>
              <a:rPr lang="en-US" altLang="ko-KR" sz="3200" b="1" baseline="300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7"/>
                <a:cs typeface="Arial" panose="020B0604020202020204" pitchFamily="34" charset="0"/>
              </a:rPr>
              <a:t>1*</a:t>
            </a:r>
          </a:p>
          <a:p>
            <a:r>
              <a:rPr lang="en-US" altLang="ko-KR" sz="2000" b="1" i="1" baseline="300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7"/>
                <a:cs typeface="Arial" panose="020B0604020202020204" pitchFamily="34" charset="0"/>
              </a:rPr>
              <a:t>1</a:t>
            </a:r>
            <a:r>
              <a:rPr lang="en-US" altLang="ko-KR" sz="2000" b="1" i="1"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7"/>
                <a:cs typeface="Arial" panose="020B0604020202020204" pitchFamily="34" charset="0"/>
              </a:rPr>
              <a:t>School of Materials Science and Engineering, Gwangju Institute of Science and Technology, Gwangju 61005, Republic of </a:t>
            </a:r>
            <a:r>
              <a:rPr lang="en-US" altLang="ko-KR" sz="2000" b="1" i="1" dirty="0" smtClean="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7"/>
                <a:cs typeface="Arial" panose="020B0604020202020204" pitchFamily="34" charset="0"/>
              </a:rPr>
              <a:t>Korea</a:t>
            </a:r>
            <a:endParaRPr lang="en-US" altLang="ko-KR" sz="2000" b="1" i="1"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7"/>
              <a:cs typeface="Arial" panose="020B0604020202020204" pitchFamily="34" charset="0"/>
            </a:endParaRPr>
          </a:p>
        </p:txBody>
      </p:sp>
      <p:sp>
        <p:nvSpPr>
          <p:cNvPr id="272" name="TextBox 271"/>
          <p:cNvSpPr txBox="1"/>
          <p:nvPr/>
        </p:nvSpPr>
        <p:spPr>
          <a:xfrm flipH="1">
            <a:off x="705268" y="13263376"/>
            <a:ext cx="9865096" cy="584775"/>
          </a:xfrm>
          <a:prstGeom prst="rect">
            <a:avLst/>
          </a:prstGeom>
          <a:solidFill>
            <a:srgbClr val="262952"/>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b="1" dirty="0" smtClean="0">
                <a:latin typeface="Arial" panose="020B0604020202020204" pitchFamily="34" charset="0"/>
                <a:cs typeface="Arial" panose="020B0604020202020204" pitchFamily="34" charset="0"/>
              </a:rPr>
              <a:t>Introduction</a:t>
            </a:r>
            <a:endParaRPr lang="en-US" sz="3200" b="1" dirty="0">
              <a:latin typeface="Arial" panose="020B0604020202020204" pitchFamily="34" charset="0"/>
              <a:cs typeface="Arial" panose="020B0604020202020204" pitchFamily="34" charset="0"/>
            </a:endParaRPr>
          </a:p>
        </p:txBody>
      </p:sp>
      <p:sp>
        <p:nvSpPr>
          <p:cNvPr id="245" name="TextBox 244"/>
          <p:cNvSpPr txBox="1"/>
          <p:nvPr/>
        </p:nvSpPr>
        <p:spPr>
          <a:xfrm>
            <a:off x="893056" y="16352617"/>
            <a:ext cx="9491438" cy="2862322"/>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US" altLang="ko-KR" sz="2000" b="1" dirty="0">
                <a:latin typeface="Arial" panose="020B0604020202020204" pitchFamily="34" charset="0"/>
                <a:cs typeface="Arial" panose="020B0604020202020204" pitchFamily="34" charset="0"/>
              </a:rPr>
              <a:t> </a:t>
            </a:r>
            <a:r>
              <a:rPr lang="en-US" altLang="ko-KR" sz="2000" b="1" dirty="0">
                <a:solidFill>
                  <a:srgbClr val="0000FF"/>
                </a:solidFill>
                <a:latin typeface="Arial" panose="020B0604020202020204" pitchFamily="34" charset="0"/>
                <a:cs typeface="Arial" panose="020B0604020202020204" pitchFamily="34" charset="0"/>
              </a:rPr>
              <a:t>Photoelectrochemical conversion </a:t>
            </a:r>
            <a:r>
              <a:rPr lang="en-US" altLang="ko-KR" sz="2000" b="1" dirty="0">
                <a:latin typeface="Arial" panose="020B0604020202020204" pitchFamily="34" charset="0"/>
                <a:cs typeface="Arial" panose="020B0604020202020204" pitchFamily="34" charset="0"/>
              </a:rPr>
              <a:t>is an eco-friendly fuel manufacturing system that can produce hydrogen </a:t>
            </a:r>
            <a:r>
              <a:rPr lang="en-US" altLang="ko-KR" sz="2000" b="1" dirty="0" smtClean="0">
                <a:latin typeface="Arial" panose="020B0604020202020204" pitchFamily="34" charset="0"/>
                <a:cs typeface="Arial" panose="020B0604020202020204" pitchFamily="34" charset="0"/>
              </a:rPr>
              <a:t>fuel </a:t>
            </a:r>
            <a:r>
              <a:rPr lang="en-US" altLang="ko-KR" sz="2000" b="1" dirty="0">
                <a:latin typeface="Arial" panose="020B0604020202020204" pitchFamily="34" charset="0"/>
                <a:cs typeface="Arial" panose="020B0604020202020204" pitchFamily="34" charset="0"/>
              </a:rPr>
              <a:t>and valuable energy source continuously without pollutants or energy consumption using solar energy and water.</a:t>
            </a:r>
          </a:p>
          <a:p>
            <a:pPr marL="342900" indent="-342900">
              <a:lnSpc>
                <a:spcPct val="150000"/>
              </a:lnSpc>
              <a:buFont typeface="Wingdings" panose="05000000000000000000" pitchFamily="2" charset="2"/>
              <a:buChar char="v"/>
            </a:pPr>
            <a:r>
              <a:rPr lang="en-US" altLang="ko-KR" sz="2000" b="1" dirty="0">
                <a:latin typeface="Arial" panose="020B0604020202020204" pitchFamily="34" charset="0"/>
                <a:cs typeface="Arial" panose="020B0604020202020204" pitchFamily="34" charset="0"/>
              </a:rPr>
              <a:t> Biomass is stably converted into a valuable energy source without </a:t>
            </a:r>
            <a:r>
              <a:rPr lang="en-US" altLang="ko-KR" sz="2000" b="1" dirty="0">
                <a:solidFill>
                  <a:srgbClr val="0000FF"/>
                </a:solidFill>
                <a:latin typeface="Arial" panose="020B0604020202020204" pitchFamily="34" charset="0"/>
                <a:cs typeface="Arial" panose="020B0604020202020204" pitchFamily="34" charset="0"/>
              </a:rPr>
              <a:t>thermal damage</a:t>
            </a:r>
            <a:r>
              <a:rPr lang="en-US" altLang="ko-KR" sz="2000" b="1" dirty="0">
                <a:latin typeface="Arial" panose="020B0604020202020204" pitchFamily="34" charset="0"/>
                <a:cs typeface="Arial" panose="020B0604020202020204" pitchFamily="34" charset="0"/>
              </a:rPr>
              <a:t>.</a:t>
            </a:r>
            <a:endParaRPr lang="en-US" altLang="ko-KR" sz="2000" b="1" dirty="0">
              <a:solidFill>
                <a:srgbClr val="0000FF"/>
              </a:solidFill>
              <a:latin typeface="Arial" panose="020B0604020202020204" pitchFamily="34" charset="0"/>
              <a:cs typeface="Arial" panose="020B0604020202020204" pitchFamily="34" charset="0"/>
            </a:endParaRPr>
          </a:p>
        </p:txBody>
      </p:sp>
      <p:grpSp>
        <p:nvGrpSpPr>
          <p:cNvPr id="3" name="그룹 2"/>
          <p:cNvGrpSpPr/>
          <p:nvPr/>
        </p:nvGrpSpPr>
        <p:grpSpPr>
          <a:xfrm>
            <a:off x="741161" y="14248024"/>
            <a:ext cx="9744640" cy="2027835"/>
            <a:chOff x="741161" y="14273238"/>
            <a:chExt cx="9744640" cy="2027835"/>
          </a:xfrm>
        </p:grpSpPr>
        <p:sp>
          <p:nvSpPr>
            <p:cNvPr id="230" name="아래쪽 화살표 229"/>
            <p:cNvSpPr/>
            <p:nvPr/>
          </p:nvSpPr>
          <p:spPr>
            <a:xfrm>
              <a:off x="5231794" y="14896278"/>
              <a:ext cx="296928" cy="347081"/>
            </a:xfrm>
            <a:prstGeom prst="downArrow">
              <a:avLst/>
            </a:prstGeom>
            <a:solidFill>
              <a:srgbClr val="9ABF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pic>
          <p:nvPicPr>
            <p:cNvPr id="231" name="그림 230"/>
            <p:cNvPicPr>
              <a:picLocks noChangeAspect="1"/>
            </p:cNvPicPr>
            <p:nvPr/>
          </p:nvPicPr>
          <p:blipFill>
            <a:blip r:embed="rId4"/>
            <a:stretch>
              <a:fillRect/>
            </a:stretch>
          </p:blipFill>
          <p:spPr>
            <a:xfrm>
              <a:off x="741161" y="14382121"/>
              <a:ext cx="2721274" cy="1449681"/>
            </a:xfrm>
            <a:prstGeom prst="rect">
              <a:avLst/>
            </a:prstGeom>
          </p:spPr>
        </p:pic>
        <p:sp>
          <p:nvSpPr>
            <p:cNvPr id="232" name="직사각형 231"/>
            <p:cNvSpPr/>
            <p:nvPr/>
          </p:nvSpPr>
          <p:spPr>
            <a:xfrm>
              <a:off x="2372217" y="15798979"/>
              <a:ext cx="1298753" cy="184666"/>
            </a:xfrm>
            <a:prstGeom prst="rect">
              <a:avLst/>
            </a:prstGeom>
          </p:spPr>
          <p:txBody>
            <a:bodyPr wrap="none">
              <a:spAutoFit/>
            </a:bodyPr>
            <a:lstStyle/>
            <a:p>
              <a:r>
                <a:rPr lang="en-US" altLang="ko-KR" sz="600" dirty="0">
                  <a:latin typeface="Arial" panose="020B0604020202020204" pitchFamily="34" charset="0"/>
                  <a:cs typeface="Arial" panose="020B0604020202020204" pitchFamily="34" charset="0"/>
                </a:rPr>
                <a:t>Source: European Biofuel Portal</a:t>
              </a:r>
              <a:endParaRPr lang="ko-KR" altLang="en-US" sz="600" dirty="0">
                <a:latin typeface="Arial" panose="020B0604020202020204" pitchFamily="34" charset="0"/>
                <a:cs typeface="Arial" panose="020B0604020202020204" pitchFamily="34" charset="0"/>
              </a:endParaRPr>
            </a:p>
          </p:txBody>
        </p:sp>
        <p:pic>
          <p:nvPicPr>
            <p:cNvPr id="233" name="그림 232"/>
            <p:cNvPicPr>
              <a:picLocks noChangeAspect="1"/>
            </p:cNvPicPr>
            <p:nvPr/>
          </p:nvPicPr>
          <p:blipFill>
            <a:blip r:embed="rId5"/>
            <a:stretch>
              <a:fillRect/>
            </a:stretch>
          </p:blipFill>
          <p:spPr>
            <a:xfrm>
              <a:off x="7656619" y="14426676"/>
              <a:ext cx="2829182" cy="1401475"/>
            </a:xfrm>
            <a:prstGeom prst="rect">
              <a:avLst/>
            </a:prstGeom>
          </p:spPr>
        </p:pic>
        <p:sp>
          <p:nvSpPr>
            <p:cNvPr id="234" name="타원 233">
              <a:extLst>
                <a:ext uri="{FF2B5EF4-FFF2-40B4-BE49-F238E27FC236}">
                  <a16:creationId xmlns:a16="http://schemas.microsoft.com/office/drawing/2014/main" id="{16C72A8D-6582-6140-99D2-8104FD27FE4D}"/>
                </a:ext>
              </a:extLst>
            </p:cNvPr>
            <p:cNvSpPr/>
            <p:nvPr/>
          </p:nvSpPr>
          <p:spPr>
            <a:xfrm>
              <a:off x="8878550" y="15190977"/>
              <a:ext cx="167935" cy="181763"/>
            </a:xfrm>
            <a:prstGeom prst="ellipse">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Arial" panose="020B0604020202020204" pitchFamily="34" charset="0"/>
                <a:cs typeface="Arial" panose="020B0604020202020204" pitchFamily="34" charset="0"/>
              </a:endParaRPr>
            </a:p>
          </p:txBody>
        </p:sp>
        <p:sp>
          <p:nvSpPr>
            <p:cNvPr id="235" name="직사각형 234"/>
            <p:cNvSpPr/>
            <p:nvPr/>
          </p:nvSpPr>
          <p:spPr>
            <a:xfrm>
              <a:off x="6186436" y="14362893"/>
              <a:ext cx="1098859" cy="796577"/>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pic>
          <p:nvPicPr>
            <p:cNvPr id="236" name="그림 235"/>
            <p:cNvPicPr>
              <a:picLocks noChangeAspect="1"/>
            </p:cNvPicPr>
            <p:nvPr/>
          </p:nvPicPr>
          <p:blipFill>
            <a:blip r:embed="rId6"/>
            <a:stretch>
              <a:fillRect/>
            </a:stretch>
          </p:blipFill>
          <p:spPr>
            <a:xfrm>
              <a:off x="6327712" y="14451800"/>
              <a:ext cx="776430" cy="698475"/>
            </a:xfrm>
            <a:prstGeom prst="rect">
              <a:avLst/>
            </a:prstGeom>
          </p:spPr>
        </p:pic>
        <p:sp>
          <p:nvSpPr>
            <p:cNvPr id="237" name="모서리가 둥근 직사각형 236"/>
            <p:cNvSpPr/>
            <p:nvPr/>
          </p:nvSpPr>
          <p:spPr>
            <a:xfrm>
              <a:off x="6254413" y="14273238"/>
              <a:ext cx="962905" cy="160920"/>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i="1" dirty="0">
                  <a:solidFill>
                    <a:schemeClr val="bg1"/>
                  </a:solidFill>
                  <a:latin typeface="Arial" panose="020B0604020202020204" pitchFamily="34" charset="0"/>
                  <a:cs typeface="Arial" panose="020B0604020202020204" pitchFamily="34" charset="0"/>
                </a:rPr>
                <a:t>vs.</a:t>
              </a:r>
              <a:r>
                <a:rPr lang="en-US" altLang="ko-KR" sz="1100" b="1" dirty="0">
                  <a:solidFill>
                    <a:schemeClr val="bg1"/>
                  </a:solidFill>
                  <a:latin typeface="Arial" panose="020B0604020202020204" pitchFamily="34" charset="0"/>
                  <a:cs typeface="Arial" panose="020B0604020202020204" pitchFamily="34" charset="0"/>
                </a:rPr>
                <a:t> PEC Water Oxidation</a:t>
              </a:r>
              <a:endParaRPr lang="ko-KR" altLang="en-US" sz="1100" dirty="0">
                <a:solidFill>
                  <a:schemeClr val="bg1"/>
                </a:solidFill>
                <a:latin typeface="Arial" panose="020B0604020202020204" pitchFamily="34" charset="0"/>
                <a:cs typeface="Arial" panose="020B0604020202020204" pitchFamily="34" charset="0"/>
              </a:endParaRPr>
            </a:p>
          </p:txBody>
        </p:sp>
        <p:cxnSp>
          <p:nvCxnSpPr>
            <p:cNvPr id="238" name="직선 연결선[R] 227">
              <a:extLst>
                <a:ext uri="{FF2B5EF4-FFF2-40B4-BE49-F238E27FC236}">
                  <a16:creationId xmlns:a16="http://schemas.microsoft.com/office/drawing/2014/main" id="{2A44DF45-6E9E-8341-9AAE-1015A0B65273}"/>
                </a:ext>
              </a:extLst>
            </p:cNvPr>
            <p:cNvCxnSpPr>
              <a:cxnSpLocks/>
              <a:stCxn id="235" idx="3"/>
            </p:cNvCxnSpPr>
            <p:nvPr/>
          </p:nvCxnSpPr>
          <p:spPr>
            <a:xfrm>
              <a:off x="7285294" y="14761182"/>
              <a:ext cx="1613639" cy="47731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9" name="직사각형 238"/>
            <p:cNvSpPr/>
            <p:nvPr/>
          </p:nvSpPr>
          <p:spPr>
            <a:xfrm>
              <a:off x="6186436" y="15268646"/>
              <a:ext cx="1098859" cy="1032426"/>
            </a:xfrm>
            <a:prstGeom prst="rect">
              <a:avLst/>
            </a:prstGeom>
            <a:noFill/>
            <a:ln>
              <a:solidFill>
                <a:srgbClr val="002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pic>
          <p:nvPicPr>
            <p:cNvPr id="240" name="그림 239"/>
            <p:cNvPicPr>
              <a:picLocks noChangeAspect="1"/>
            </p:cNvPicPr>
            <p:nvPr/>
          </p:nvPicPr>
          <p:blipFill>
            <a:blip r:embed="rId7"/>
            <a:stretch>
              <a:fillRect/>
            </a:stretch>
          </p:blipFill>
          <p:spPr>
            <a:xfrm>
              <a:off x="6307100" y="15387886"/>
              <a:ext cx="852942" cy="913187"/>
            </a:xfrm>
            <a:prstGeom prst="rect">
              <a:avLst/>
            </a:prstGeom>
          </p:spPr>
        </p:pic>
        <p:sp>
          <p:nvSpPr>
            <p:cNvPr id="241" name="모서리가 둥근 직사각형 240"/>
            <p:cNvSpPr/>
            <p:nvPr/>
          </p:nvSpPr>
          <p:spPr>
            <a:xfrm>
              <a:off x="6254413" y="15188620"/>
              <a:ext cx="962905" cy="160920"/>
            </a:xfrm>
            <a:prstGeom prst="roundRect">
              <a:avLst/>
            </a:prstGeom>
            <a:solidFill>
              <a:srgbClr val="002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i="1" dirty="0">
                  <a:solidFill>
                    <a:schemeClr val="bg1"/>
                  </a:solidFill>
                  <a:latin typeface="Arial" panose="020B0604020202020204" pitchFamily="34" charset="0"/>
                  <a:cs typeface="Arial" panose="020B0604020202020204" pitchFamily="34" charset="0"/>
                </a:rPr>
                <a:t>vs.</a:t>
              </a:r>
              <a:r>
                <a:rPr lang="en-US" altLang="ko-KR" sz="1100" b="1" dirty="0">
                  <a:solidFill>
                    <a:schemeClr val="bg1"/>
                  </a:solidFill>
                  <a:latin typeface="Arial" panose="020B0604020202020204" pitchFamily="34" charset="0"/>
                  <a:cs typeface="Arial" panose="020B0604020202020204" pitchFamily="34" charset="0"/>
                </a:rPr>
                <a:t> PEC Glycerol Oxidation</a:t>
              </a:r>
              <a:endParaRPr lang="ko-KR" altLang="en-US" sz="1100" dirty="0">
                <a:solidFill>
                  <a:schemeClr val="bg1"/>
                </a:solidFill>
                <a:latin typeface="Arial" panose="020B0604020202020204" pitchFamily="34" charset="0"/>
                <a:cs typeface="Arial" panose="020B0604020202020204" pitchFamily="34" charset="0"/>
              </a:endParaRPr>
            </a:p>
          </p:txBody>
        </p:sp>
        <p:cxnSp>
          <p:nvCxnSpPr>
            <p:cNvPr id="242" name="직선 연결선[R] 230">
              <a:extLst>
                <a:ext uri="{FF2B5EF4-FFF2-40B4-BE49-F238E27FC236}">
                  <a16:creationId xmlns:a16="http://schemas.microsoft.com/office/drawing/2014/main" id="{41ED5D97-0546-7C4E-95D2-A5FE331E8FCF}"/>
                </a:ext>
              </a:extLst>
            </p:cNvPr>
            <p:cNvCxnSpPr>
              <a:cxnSpLocks/>
              <a:stCxn id="239" idx="3"/>
            </p:cNvCxnSpPr>
            <p:nvPr/>
          </p:nvCxnSpPr>
          <p:spPr>
            <a:xfrm flipV="1">
              <a:off x="7285294" y="15349541"/>
              <a:ext cx="1613639" cy="43531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3" name="모서리가 둥근 직사각형 242"/>
            <p:cNvSpPr/>
            <p:nvPr/>
          </p:nvSpPr>
          <p:spPr>
            <a:xfrm>
              <a:off x="7270020" y="14552836"/>
              <a:ext cx="1266479" cy="160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700" b="1" i="1" dirty="0">
                  <a:solidFill>
                    <a:srgbClr val="00293F"/>
                  </a:solidFill>
                  <a:latin typeface="Arial" panose="020B0604020202020204" pitchFamily="34" charset="0"/>
                  <a:cs typeface="Arial" panose="020B0604020202020204" pitchFamily="34" charset="0"/>
                </a:rPr>
                <a:t>Slow reaction</a:t>
              </a:r>
            </a:p>
            <a:p>
              <a:r>
                <a:rPr lang="en-US" altLang="ko-KR" sz="700" b="1" i="1" dirty="0">
                  <a:solidFill>
                    <a:srgbClr val="00293F"/>
                  </a:solidFill>
                  <a:latin typeface="Arial" panose="020B0604020202020204" pitchFamily="34" charset="0"/>
                  <a:cs typeface="Arial" panose="020B0604020202020204" pitchFamily="34" charset="0"/>
                </a:rPr>
                <a:t>Oxidation: 2H</a:t>
              </a:r>
              <a:r>
                <a:rPr lang="en-US" altLang="ko-KR" sz="700" b="1" i="1" baseline="-25000" dirty="0">
                  <a:solidFill>
                    <a:srgbClr val="00293F"/>
                  </a:solidFill>
                  <a:latin typeface="Arial" panose="020B0604020202020204" pitchFamily="34" charset="0"/>
                  <a:cs typeface="Arial" panose="020B0604020202020204" pitchFamily="34" charset="0"/>
                </a:rPr>
                <a:t>2</a:t>
              </a:r>
              <a:r>
                <a:rPr lang="en-US" altLang="ko-KR" sz="700" b="1" i="1" dirty="0">
                  <a:solidFill>
                    <a:srgbClr val="00293F"/>
                  </a:solidFill>
                  <a:latin typeface="Arial" panose="020B0604020202020204" pitchFamily="34" charset="0"/>
                  <a:cs typeface="Arial" panose="020B0604020202020204" pitchFamily="34" charset="0"/>
                </a:rPr>
                <a:t>O + </a:t>
              </a:r>
              <a:r>
                <a:rPr lang="en-US" altLang="ko-KR" sz="700" b="1" i="1" dirty="0" err="1">
                  <a:solidFill>
                    <a:srgbClr val="00293F"/>
                  </a:solidFill>
                  <a:latin typeface="Arial" panose="020B0604020202020204" pitchFamily="34" charset="0"/>
                  <a:cs typeface="Arial" panose="020B0604020202020204" pitchFamily="34" charset="0"/>
                </a:rPr>
                <a:t>hv</a:t>
              </a:r>
              <a:r>
                <a:rPr lang="en-US" altLang="ko-KR" sz="700" b="1" i="1" dirty="0">
                  <a:solidFill>
                    <a:srgbClr val="00293F"/>
                  </a:solidFill>
                  <a:latin typeface="Arial" panose="020B0604020202020204" pitchFamily="34" charset="0"/>
                  <a:cs typeface="Arial" panose="020B0604020202020204" pitchFamily="34" charset="0"/>
                </a:rPr>
                <a:t> → O</a:t>
              </a:r>
              <a:r>
                <a:rPr lang="en-US" altLang="ko-KR" sz="700" b="1" i="1" baseline="-25000" dirty="0">
                  <a:solidFill>
                    <a:srgbClr val="00293F"/>
                  </a:solidFill>
                  <a:latin typeface="Arial" panose="020B0604020202020204" pitchFamily="34" charset="0"/>
                  <a:cs typeface="Arial" panose="020B0604020202020204" pitchFamily="34" charset="0"/>
                </a:rPr>
                <a:t>2</a:t>
              </a:r>
              <a:r>
                <a:rPr lang="en-US" altLang="ko-KR" sz="700" b="1" i="1" dirty="0">
                  <a:solidFill>
                    <a:srgbClr val="00293F"/>
                  </a:solidFill>
                  <a:latin typeface="Arial" panose="020B0604020202020204" pitchFamily="34" charset="0"/>
                  <a:cs typeface="Arial" panose="020B0604020202020204" pitchFamily="34" charset="0"/>
                </a:rPr>
                <a:t> + 4H</a:t>
              </a:r>
              <a:r>
                <a:rPr lang="en-US" altLang="ko-KR" sz="700" b="1" i="1" baseline="30000" dirty="0">
                  <a:solidFill>
                    <a:srgbClr val="00293F"/>
                  </a:solidFill>
                  <a:latin typeface="Arial" panose="020B0604020202020204" pitchFamily="34" charset="0"/>
                  <a:cs typeface="Arial" panose="020B0604020202020204" pitchFamily="34" charset="0"/>
                </a:rPr>
                <a:t>+</a:t>
              </a:r>
              <a:r>
                <a:rPr lang="en-US" altLang="ko-KR" sz="700" b="1" i="1" dirty="0">
                  <a:solidFill>
                    <a:srgbClr val="00293F"/>
                  </a:solidFill>
                  <a:latin typeface="Arial" panose="020B0604020202020204" pitchFamily="34" charset="0"/>
                  <a:cs typeface="Arial" panose="020B0604020202020204" pitchFamily="34" charset="0"/>
                </a:rPr>
                <a:t> + 4e</a:t>
              </a:r>
              <a:r>
                <a:rPr lang="en-US" altLang="ko-KR" sz="700" b="1" i="1" baseline="30000" dirty="0">
                  <a:solidFill>
                    <a:srgbClr val="00293F"/>
                  </a:solidFill>
                  <a:latin typeface="Arial" panose="020B0604020202020204" pitchFamily="34" charset="0"/>
                  <a:cs typeface="Arial" panose="020B0604020202020204" pitchFamily="34" charset="0"/>
                </a:rPr>
                <a:t>-</a:t>
              </a:r>
              <a:endParaRPr lang="ko-KR" altLang="en-US" sz="700" baseline="30000" dirty="0">
                <a:solidFill>
                  <a:srgbClr val="00293F"/>
                </a:solidFill>
                <a:latin typeface="Arial" panose="020B0604020202020204" pitchFamily="34" charset="0"/>
                <a:cs typeface="Arial" panose="020B0604020202020204" pitchFamily="34" charset="0"/>
              </a:endParaRPr>
            </a:p>
          </p:txBody>
        </p:sp>
        <p:sp>
          <p:nvSpPr>
            <p:cNvPr id="244" name="모서리가 둥근 직사각형 243"/>
            <p:cNvSpPr/>
            <p:nvPr/>
          </p:nvSpPr>
          <p:spPr>
            <a:xfrm>
              <a:off x="7270020" y="15920425"/>
              <a:ext cx="1839739" cy="160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700" b="1" i="1" dirty="0">
                  <a:solidFill>
                    <a:srgbClr val="00293F"/>
                  </a:solidFill>
                  <a:latin typeface="Arial" panose="020B0604020202020204" pitchFamily="34" charset="0"/>
                  <a:cs typeface="Arial" panose="020B0604020202020204" pitchFamily="34" charset="0"/>
                </a:rPr>
                <a:t>Fast reaction compared Water Oxidation </a:t>
              </a:r>
            </a:p>
            <a:p>
              <a:r>
                <a:rPr lang="en-US" altLang="ko-KR" sz="700" b="1" i="1" dirty="0">
                  <a:solidFill>
                    <a:srgbClr val="00293F"/>
                  </a:solidFill>
                  <a:latin typeface="Arial" panose="020B0604020202020204" pitchFamily="34" charset="0"/>
                  <a:cs typeface="Arial" panose="020B0604020202020204" pitchFamily="34" charset="0"/>
                </a:rPr>
                <a:t>Oxidation: C</a:t>
              </a:r>
              <a:r>
                <a:rPr lang="en-US" altLang="ko-KR" sz="700" b="1" i="1" baseline="-25000" dirty="0">
                  <a:solidFill>
                    <a:srgbClr val="00293F"/>
                  </a:solidFill>
                  <a:latin typeface="Arial" panose="020B0604020202020204" pitchFamily="34" charset="0"/>
                  <a:cs typeface="Arial" panose="020B0604020202020204" pitchFamily="34" charset="0"/>
                </a:rPr>
                <a:t>3</a:t>
              </a:r>
              <a:r>
                <a:rPr lang="en-US" altLang="ko-KR" sz="700" b="1" i="1" dirty="0">
                  <a:solidFill>
                    <a:srgbClr val="00293F"/>
                  </a:solidFill>
                  <a:latin typeface="Arial" panose="020B0604020202020204" pitchFamily="34" charset="0"/>
                  <a:cs typeface="Arial" panose="020B0604020202020204" pitchFamily="34" charset="0"/>
                </a:rPr>
                <a:t>H</a:t>
              </a:r>
              <a:r>
                <a:rPr lang="en-US" altLang="ko-KR" sz="700" b="1" i="1" baseline="-25000" dirty="0">
                  <a:solidFill>
                    <a:srgbClr val="00293F"/>
                  </a:solidFill>
                  <a:latin typeface="Arial" panose="020B0604020202020204" pitchFamily="34" charset="0"/>
                  <a:cs typeface="Arial" panose="020B0604020202020204" pitchFamily="34" charset="0"/>
                </a:rPr>
                <a:t>8</a:t>
              </a:r>
              <a:r>
                <a:rPr lang="en-US" altLang="ko-KR" sz="700" b="1" i="1" dirty="0">
                  <a:solidFill>
                    <a:srgbClr val="00293F"/>
                  </a:solidFill>
                  <a:latin typeface="Arial" panose="020B0604020202020204" pitchFamily="34" charset="0"/>
                  <a:cs typeface="Arial" panose="020B0604020202020204" pitchFamily="34" charset="0"/>
                </a:rPr>
                <a:t>O</a:t>
              </a:r>
              <a:r>
                <a:rPr lang="en-US" altLang="ko-KR" sz="700" b="1" i="1" baseline="-25000" dirty="0">
                  <a:solidFill>
                    <a:srgbClr val="00293F"/>
                  </a:solidFill>
                  <a:latin typeface="Arial" panose="020B0604020202020204" pitchFamily="34" charset="0"/>
                  <a:cs typeface="Arial" panose="020B0604020202020204" pitchFamily="34" charset="0"/>
                </a:rPr>
                <a:t>3</a:t>
              </a:r>
              <a:r>
                <a:rPr lang="en-US" altLang="ko-KR" sz="700" b="1" i="1" dirty="0">
                  <a:solidFill>
                    <a:srgbClr val="00293F"/>
                  </a:solidFill>
                  <a:latin typeface="Arial" panose="020B0604020202020204" pitchFamily="34" charset="0"/>
                  <a:cs typeface="Arial" panose="020B0604020202020204" pitchFamily="34" charset="0"/>
                </a:rPr>
                <a:t> + hv → </a:t>
              </a:r>
              <a:endParaRPr lang="en-US" altLang="ko-KR" sz="700" b="1" i="1" dirty="0" smtClean="0">
                <a:solidFill>
                  <a:srgbClr val="00293F"/>
                </a:solidFill>
                <a:latin typeface="Arial" panose="020B0604020202020204" pitchFamily="34" charset="0"/>
                <a:cs typeface="Arial" panose="020B0604020202020204" pitchFamily="34" charset="0"/>
              </a:endParaRPr>
            </a:p>
            <a:p>
              <a:r>
                <a:rPr lang="en-US" altLang="ko-KR" sz="700" b="1" i="1" dirty="0" smtClean="0">
                  <a:solidFill>
                    <a:srgbClr val="00293F"/>
                  </a:solidFill>
                  <a:latin typeface="Arial" panose="020B0604020202020204" pitchFamily="34" charset="0"/>
                  <a:cs typeface="Arial" panose="020B0604020202020204" pitchFamily="34" charset="0"/>
                </a:rPr>
                <a:t>C</a:t>
              </a:r>
              <a:r>
                <a:rPr lang="en-US" altLang="ko-KR" sz="700" b="1" i="1" baseline="-25000" dirty="0" smtClean="0">
                  <a:solidFill>
                    <a:srgbClr val="00293F"/>
                  </a:solidFill>
                  <a:latin typeface="Arial" panose="020B0604020202020204" pitchFamily="34" charset="0"/>
                  <a:cs typeface="Arial" panose="020B0604020202020204" pitchFamily="34" charset="0"/>
                </a:rPr>
                <a:t>3</a:t>
              </a:r>
              <a:r>
                <a:rPr lang="en-US" altLang="ko-KR" sz="700" b="1" i="1" dirty="0" smtClean="0">
                  <a:solidFill>
                    <a:srgbClr val="00293F"/>
                  </a:solidFill>
                  <a:latin typeface="Arial" panose="020B0604020202020204" pitchFamily="34" charset="0"/>
                  <a:cs typeface="Arial" panose="020B0604020202020204" pitchFamily="34" charset="0"/>
                </a:rPr>
                <a:t>H</a:t>
              </a:r>
              <a:r>
                <a:rPr lang="en-US" altLang="ko-KR" sz="700" b="1" i="1" baseline="-25000" dirty="0" smtClean="0">
                  <a:solidFill>
                    <a:srgbClr val="00293F"/>
                  </a:solidFill>
                  <a:latin typeface="Arial" panose="020B0604020202020204" pitchFamily="34" charset="0"/>
                  <a:cs typeface="Arial" panose="020B0604020202020204" pitchFamily="34" charset="0"/>
                </a:rPr>
                <a:t>6</a:t>
              </a:r>
              <a:r>
                <a:rPr lang="en-US" altLang="ko-KR" sz="700" b="1" i="1" dirty="0" smtClean="0">
                  <a:solidFill>
                    <a:srgbClr val="00293F"/>
                  </a:solidFill>
                  <a:latin typeface="Arial" panose="020B0604020202020204" pitchFamily="34" charset="0"/>
                  <a:cs typeface="Arial" panose="020B0604020202020204" pitchFamily="34" charset="0"/>
                </a:rPr>
                <a:t>O</a:t>
              </a:r>
              <a:r>
                <a:rPr lang="en-US" altLang="ko-KR" sz="700" b="1" i="1" baseline="-25000" dirty="0" smtClean="0">
                  <a:solidFill>
                    <a:srgbClr val="00293F"/>
                  </a:solidFill>
                  <a:latin typeface="Arial" panose="020B0604020202020204" pitchFamily="34" charset="0"/>
                  <a:cs typeface="Arial" panose="020B0604020202020204" pitchFamily="34" charset="0"/>
                </a:rPr>
                <a:t>4</a:t>
              </a:r>
              <a:r>
                <a:rPr lang="en-US" altLang="ko-KR" sz="700" b="1" i="1" dirty="0">
                  <a:solidFill>
                    <a:srgbClr val="00293F"/>
                  </a:solidFill>
                  <a:latin typeface="Arial" panose="020B0604020202020204" pitchFamily="34" charset="0"/>
                  <a:cs typeface="Arial" panose="020B0604020202020204" pitchFamily="34" charset="0"/>
                </a:rPr>
                <a:t>, C</a:t>
              </a:r>
              <a:r>
                <a:rPr lang="en-US" altLang="ko-KR" sz="700" b="1" i="1" baseline="-25000" dirty="0">
                  <a:solidFill>
                    <a:srgbClr val="00293F"/>
                  </a:solidFill>
                  <a:latin typeface="Arial" panose="020B0604020202020204" pitchFamily="34" charset="0"/>
                  <a:cs typeface="Arial" panose="020B0604020202020204" pitchFamily="34" charset="0"/>
                </a:rPr>
                <a:t>2</a:t>
              </a:r>
              <a:r>
                <a:rPr lang="en-US" altLang="ko-KR" sz="700" b="1" i="1" dirty="0">
                  <a:solidFill>
                    <a:srgbClr val="00293F"/>
                  </a:solidFill>
                  <a:latin typeface="Arial" panose="020B0604020202020204" pitchFamily="34" charset="0"/>
                  <a:cs typeface="Arial" panose="020B0604020202020204" pitchFamily="34" charset="0"/>
                </a:rPr>
                <a:t>H</a:t>
              </a:r>
              <a:r>
                <a:rPr lang="en-US" altLang="ko-KR" sz="700" b="1" i="1" baseline="-25000" dirty="0">
                  <a:solidFill>
                    <a:srgbClr val="00293F"/>
                  </a:solidFill>
                  <a:latin typeface="Arial" panose="020B0604020202020204" pitchFamily="34" charset="0"/>
                  <a:cs typeface="Arial" panose="020B0604020202020204" pitchFamily="34" charset="0"/>
                </a:rPr>
                <a:t>4</a:t>
              </a:r>
              <a:r>
                <a:rPr lang="en-US" altLang="ko-KR" sz="700" b="1" i="1" dirty="0">
                  <a:solidFill>
                    <a:srgbClr val="00293F"/>
                  </a:solidFill>
                  <a:latin typeface="Arial" panose="020B0604020202020204" pitchFamily="34" charset="0"/>
                  <a:cs typeface="Arial" panose="020B0604020202020204" pitchFamily="34" charset="0"/>
                </a:rPr>
                <a:t>O</a:t>
              </a:r>
              <a:r>
                <a:rPr lang="en-US" altLang="ko-KR" sz="700" b="1" i="1" baseline="-25000" dirty="0">
                  <a:solidFill>
                    <a:srgbClr val="00293F"/>
                  </a:solidFill>
                  <a:latin typeface="Arial" panose="020B0604020202020204" pitchFamily="34" charset="0"/>
                  <a:cs typeface="Arial" panose="020B0604020202020204" pitchFamily="34" charset="0"/>
                </a:rPr>
                <a:t>3</a:t>
              </a:r>
              <a:r>
                <a:rPr lang="en-US" altLang="ko-KR" sz="700" b="1" i="1" dirty="0">
                  <a:solidFill>
                    <a:srgbClr val="00293F"/>
                  </a:solidFill>
                  <a:latin typeface="Arial" panose="020B0604020202020204" pitchFamily="34" charset="0"/>
                  <a:cs typeface="Arial" panose="020B0604020202020204" pitchFamily="34" charset="0"/>
                </a:rPr>
                <a:t>, CH</a:t>
              </a:r>
              <a:r>
                <a:rPr lang="en-US" altLang="ko-KR" sz="700" b="1" i="1" baseline="-25000" dirty="0">
                  <a:solidFill>
                    <a:srgbClr val="00293F"/>
                  </a:solidFill>
                  <a:latin typeface="Arial" panose="020B0604020202020204" pitchFamily="34" charset="0"/>
                  <a:cs typeface="Arial" panose="020B0604020202020204" pitchFamily="34" charset="0"/>
                </a:rPr>
                <a:t>2</a:t>
              </a:r>
              <a:r>
                <a:rPr lang="en-US" altLang="ko-KR" sz="700" b="1" i="1" dirty="0">
                  <a:solidFill>
                    <a:srgbClr val="00293F"/>
                  </a:solidFill>
                  <a:latin typeface="Arial" panose="020B0604020202020204" pitchFamily="34" charset="0"/>
                  <a:cs typeface="Arial" panose="020B0604020202020204" pitchFamily="34" charset="0"/>
                </a:rPr>
                <a:t>O</a:t>
              </a:r>
              <a:r>
                <a:rPr lang="en-US" altLang="ko-KR" sz="700" b="1" i="1" baseline="-25000" dirty="0">
                  <a:solidFill>
                    <a:srgbClr val="00293F"/>
                  </a:solidFill>
                  <a:latin typeface="Arial" panose="020B0604020202020204" pitchFamily="34" charset="0"/>
                  <a:cs typeface="Arial" panose="020B0604020202020204" pitchFamily="34" charset="0"/>
                </a:rPr>
                <a:t>2</a:t>
              </a:r>
              <a:r>
                <a:rPr lang="en-US" altLang="ko-KR" sz="700" b="1" i="1" dirty="0">
                  <a:solidFill>
                    <a:srgbClr val="00293F"/>
                  </a:solidFill>
                  <a:latin typeface="Arial" panose="020B0604020202020204" pitchFamily="34" charset="0"/>
                  <a:cs typeface="Arial" panose="020B0604020202020204" pitchFamily="34" charset="0"/>
                </a:rPr>
                <a:t>, and etc…   </a:t>
              </a:r>
              <a:endParaRPr lang="ko-KR" altLang="en-US" sz="700" baseline="-25000" dirty="0">
                <a:solidFill>
                  <a:srgbClr val="00293F"/>
                </a:solidFill>
                <a:latin typeface="Arial" panose="020B0604020202020204" pitchFamily="34" charset="0"/>
                <a:cs typeface="Arial" panose="020B0604020202020204" pitchFamily="34" charset="0"/>
              </a:endParaRPr>
            </a:p>
          </p:txBody>
        </p:sp>
        <p:pic>
          <p:nvPicPr>
            <p:cNvPr id="246" name="그림 245"/>
            <p:cNvPicPr>
              <a:picLocks noChangeAspect="1"/>
            </p:cNvPicPr>
            <p:nvPr/>
          </p:nvPicPr>
          <p:blipFill rotWithShape="1">
            <a:blip r:embed="rId8">
              <a:extLst>
                <a:ext uri="{BEBA8EAE-BF5A-486C-A8C5-ECC9F3942E4B}">
                  <a14:imgProps xmlns:a14="http://schemas.microsoft.com/office/drawing/2010/main">
                    <a14:imgLayer r:embed="rId9">
                      <a14:imgEffect>
                        <a14:backgroundRemoval t="37315" b="64167" l="33333" r="61667"/>
                      </a14:imgEffect>
                    </a14:imgLayer>
                  </a14:imgProps>
                </a:ext>
              </a:extLst>
            </a:blip>
            <a:srcRect l="39148" t="35967" r="41032" b="37697"/>
            <a:stretch/>
          </p:blipFill>
          <p:spPr>
            <a:xfrm>
              <a:off x="3539193" y="14382121"/>
              <a:ext cx="1016107" cy="660000"/>
            </a:xfrm>
            <a:prstGeom prst="rect">
              <a:avLst/>
            </a:prstGeom>
          </p:spPr>
        </p:pic>
        <p:sp>
          <p:nvSpPr>
            <p:cNvPr id="247" name="직사각형 246"/>
            <p:cNvSpPr/>
            <p:nvPr/>
          </p:nvSpPr>
          <p:spPr>
            <a:xfrm>
              <a:off x="3646815" y="14362893"/>
              <a:ext cx="2414368" cy="591081"/>
            </a:xfrm>
            <a:prstGeom prst="rect">
              <a:avLst/>
            </a:prstGeom>
            <a:noFill/>
            <a:ln>
              <a:solidFill>
                <a:srgbClr val="002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8" name="모서리가 둥근 직사각형 247"/>
            <p:cNvSpPr/>
            <p:nvPr/>
          </p:nvSpPr>
          <p:spPr>
            <a:xfrm>
              <a:off x="3640698" y="14277763"/>
              <a:ext cx="1098981" cy="160920"/>
            </a:xfrm>
            <a:prstGeom prst="roundRect">
              <a:avLst/>
            </a:prstGeom>
            <a:solidFill>
              <a:srgbClr val="002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600" b="1" dirty="0">
                  <a:latin typeface="Arial" panose="020B0604020202020204" pitchFamily="34" charset="0"/>
                  <a:cs typeface="Arial" panose="020B0604020202020204" pitchFamily="34" charset="0"/>
                </a:rPr>
                <a:t>Glycerol</a:t>
              </a:r>
              <a:endParaRPr lang="ko-KR" altLang="en-US" sz="600" b="1" dirty="0">
                <a:latin typeface="Arial" panose="020B0604020202020204" pitchFamily="34" charset="0"/>
                <a:cs typeface="Arial" panose="020B0604020202020204" pitchFamily="34" charset="0"/>
              </a:endParaRPr>
            </a:p>
          </p:txBody>
        </p:sp>
        <p:sp>
          <p:nvSpPr>
            <p:cNvPr id="249" name="TextBox 248"/>
            <p:cNvSpPr txBox="1"/>
            <p:nvPr/>
          </p:nvSpPr>
          <p:spPr>
            <a:xfrm>
              <a:off x="4595854" y="14335081"/>
              <a:ext cx="1465329" cy="646331"/>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altLang="ko-KR" sz="800" b="1" dirty="0">
                  <a:latin typeface="Arial" panose="020B0604020202020204" pitchFamily="34" charset="0"/>
                  <a:cs typeface="Arial" panose="020B0604020202020204" pitchFamily="34" charset="0"/>
                </a:rPr>
                <a:t>High viscosity</a:t>
              </a:r>
            </a:p>
            <a:p>
              <a:pPr marL="171450" indent="-171450">
                <a:lnSpc>
                  <a:spcPct val="150000"/>
                </a:lnSpc>
                <a:buFont typeface="Arial" panose="020B0604020202020204" pitchFamily="34" charset="0"/>
                <a:buChar char="•"/>
              </a:pPr>
              <a:r>
                <a:rPr lang="en-US" altLang="ko-KR" sz="800" b="1" dirty="0">
                  <a:latin typeface="Arial" panose="020B0604020202020204" pitchFamily="34" charset="0"/>
                  <a:cs typeface="Arial" panose="020B0604020202020204" pitchFamily="34" charset="0"/>
                </a:rPr>
                <a:t>Low value</a:t>
              </a:r>
            </a:p>
            <a:p>
              <a:pPr marL="171450" indent="-171450">
                <a:lnSpc>
                  <a:spcPct val="150000"/>
                </a:lnSpc>
                <a:buFont typeface="Arial" panose="020B0604020202020204" pitchFamily="34" charset="0"/>
                <a:buChar char="•"/>
              </a:pPr>
              <a:r>
                <a:rPr lang="en-US" altLang="ko-KR" sz="800" b="1" dirty="0">
                  <a:latin typeface="Arial" panose="020B0604020202020204" pitchFamily="34" charset="0"/>
                  <a:cs typeface="Arial" panose="020B0604020202020204" pitchFamily="34" charset="0"/>
                </a:rPr>
                <a:t>Three hydroxyl group</a:t>
              </a:r>
            </a:p>
          </p:txBody>
        </p:sp>
        <p:sp>
          <p:nvSpPr>
            <p:cNvPr id="251" name="직사각형 250"/>
            <p:cNvSpPr/>
            <p:nvPr/>
          </p:nvSpPr>
          <p:spPr>
            <a:xfrm>
              <a:off x="3646815" y="15132054"/>
              <a:ext cx="2414368" cy="1169019"/>
            </a:xfrm>
            <a:prstGeom prst="rect">
              <a:avLst/>
            </a:prstGeom>
            <a:noFill/>
            <a:ln>
              <a:solidFill>
                <a:srgbClr val="002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pic>
          <p:nvPicPr>
            <p:cNvPr id="252" name="Picture 6" descr="https://ars.els-cdn.com/content/image/1-s2.0-S0378382019300736-gr5_lrg.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2331" t="29712" b="48586"/>
            <a:stretch/>
          </p:blipFill>
          <p:spPr bwMode="auto">
            <a:xfrm>
              <a:off x="4982915" y="15245369"/>
              <a:ext cx="780594" cy="499924"/>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2" descr="알고 보니 찰떡궁합, 화장품과 ICT – SK텔레콤 뉴스룸"/>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288" t="-787" r="4891" b="354"/>
            <a:stretch/>
          </p:blipFill>
          <p:spPr bwMode="auto">
            <a:xfrm>
              <a:off x="4191387" y="15245891"/>
              <a:ext cx="712595" cy="471991"/>
            </a:xfrm>
            <a:prstGeom prst="rect">
              <a:avLst/>
            </a:prstGeom>
            <a:noFill/>
            <a:extLst>
              <a:ext uri="{909E8E84-426E-40DD-AFC4-6F175D3DCCD1}">
                <a14:hiddenFill xmlns:a14="http://schemas.microsoft.com/office/drawing/2010/main">
                  <a:solidFill>
                    <a:srgbClr val="FFFFFF"/>
                  </a:solidFill>
                </a14:hiddenFill>
              </a:ext>
            </a:extLst>
          </p:spPr>
        </p:pic>
        <p:sp>
          <p:nvSpPr>
            <p:cNvPr id="254" name="모서리가 둥근 직사각형 253"/>
            <p:cNvSpPr/>
            <p:nvPr/>
          </p:nvSpPr>
          <p:spPr>
            <a:xfrm>
              <a:off x="4191387" y="15228928"/>
              <a:ext cx="623704" cy="117885"/>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800" dirty="0">
                <a:latin typeface="Arial" panose="020B0604020202020204" pitchFamily="34" charset="0"/>
                <a:cs typeface="Arial" panose="020B0604020202020204" pitchFamily="34" charset="0"/>
              </a:endParaRPr>
            </a:p>
          </p:txBody>
        </p:sp>
        <p:sp>
          <p:nvSpPr>
            <p:cNvPr id="255" name="직사각형 254"/>
            <p:cNvSpPr/>
            <p:nvPr/>
          </p:nvSpPr>
          <p:spPr>
            <a:xfrm>
              <a:off x="4191387" y="15207432"/>
              <a:ext cx="623705" cy="169277"/>
            </a:xfrm>
            <a:prstGeom prst="rect">
              <a:avLst/>
            </a:prstGeom>
          </p:spPr>
          <p:txBody>
            <a:bodyPr wrap="square">
              <a:spAutoFit/>
            </a:bodyPr>
            <a:lstStyle/>
            <a:p>
              <a:pPr algn="ctr"/>
              <a:r>
                <a:rPr lang="en-US" altLang="ko-KR" sz="500" b="1" dirty="0">
                  <a:solidFill>
                    <a:schemeClr val="bg1"/>
                  </a:solidFill>
                  <a:latin typeface="Arial" panose="020B0604020202020204" pitchFamily="34" charset="0"/>
                  <a:cs typeface="Arial" panose="020B0604020202020204" pitchFamily="34" charset="0"/>
                </a:rPr>
                <a:t>Cosmetic</a:t>
              </a:r>
            </a:p>
          </p:txBody>
        </p:sp>
        <p:grpSp>
          <p:nvGrpSpPr>
            <p:cNvPr id="256" name="그룹 255"/>
            <p:cNvGrpSpPr/>
            <p:nvPr/>
          </p:nvGrpSpPr>
          <p:grpSpPr>
            <a:xfrm>
              <a:off x="3770746" y="15769077"/>
              <a:ext cx="780594" cy="519589"/>
              <a:chOff x="9897138" y="19664158"/>
              <a:chExt cx="1464575" cy="974870"/>
            </a:xfrm>
          </p:grpSpPr>
          <p:pic>
            <p:nvPicPr>
              <p:cNvPr id="268" name="Picture 6" descr="https://ars.els-cdn.com/content/image/1-s2.0-S0378382019300736-gr5_lrg.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82331" t="55218" b="23751"/>
              <a:stretch/>
            </p:blipFill>
            <p:spPr bwMode="auto">
              <a:xfrm>
                <a:off x="9897138" y="19730063"/>
                <a:ext cx="1464575" cy="908965"/>
              </a:xfrm>
              <a:prstGeom prst="rect">
                <a:avLst/>
              </a:prstGeom>
              <a:noFill/>
              <a:extLst>
                <a:ext uri="{909E8E84-426E-40DD-AFC4-6F175D3DCCD1}">
                  <a14:hiddenFill xmlns:a14="http://schemas.microsoft.com/office/drawing/2010/main">
                    <a:solidFill>
                      <a:srgbClr val="FFFFFF"/>
                    </a:solidFill>
                  </a14:hiddenFill>
                </a:ext>
              </a:extLst>
            </p:spPr>
          </p:pic>
          <p:grpSp>
            <p:nvGrpSpPr>
              <p:cNvPr id="269" name="그룹 268"/>
              <p:cNvGrpSpPr/>
              <p:nvPr/>
            </p:nvGrpSpPr>
            <p:grpSpPr>
              <a:xfrm>
                <a:off x="9912378" y="19664158"/>
                <a:ext cx="1170216" cy="317603"/>
                <a:chOff x="10520702" y="4012615"/>
                <a:chExt cx="1170216" cy="317603"/>
              </a:xfrm>
            </p:grpSpPr>
            <p:sp>
              <p:nvSpPr>
                <p:cNvPr id="270" name="모서리가 둥근 직사각형 269"/>
                <p:cNvSpPr/>
                <p:nvPr/>
              </p:nvSpPr>
              <p:spPr>
                <a:xfrm>
                  <a:off x="10520702" y="4058395"/>
                  <a:ext cx="1170214" cy="221180"/>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800" dirty="0">
                    <a:latin typeface="Arial" panose="020B0604020202020204" pitchFamily="34" charset="0"/>
                    <a:cs typeface="Arial" panose="020B0604020202020204" pitchFamily="34" charset="0"/>
                  </a:endParaRPr>
                </a:p>
              </p:txBody>
            </p:sp>
            <p:sp>
              <p:nvSpPr>
                <p:cNvPr id="271" name="직사각형 270"/>
                <p:cNvSpPr/>
                <p:nvPr/>
              </p:nvSpPr>
              <p:spPr>
                <a:xfrm>
                  <a:off x="10520702" y="4012615"/>
                  <a:ext cx="1170216" cy="317603"/>
                </a:xfrm>
                <a:prstGeom prst="rect">
                  <a:avLst/>
                </a:prstGeom>
              </p:spPr>
              <p:txBody>
                <a:bodyPr wrap="square">
                  <a:spAutoFit/>
                </a:bodyPr>
                <a:lstStyle/>
                <a:p>
                  <a:pPr algn="ctr"/>
                  <a:r>
                    <a:rPr lang="en-US" altLang="ko-KR" sz="500" b="1" dirty="0">
                      <a:solidFill>
                        <a:schemeClr val="bg1"/>
                      </a:solidFill>
                      <a:latin typeface="Arial" panose="020B0604020202020204" pitchFamily="34" charset="0"/>
                      <a:cs typeface="Arial" panose="020B0604020202020204" pitchFamily="34" charset="0"/>
                    </a:rPr>
                    <a:t>Medicine</a:t>
                  </a:r>
                </a:p>
              </p:txBody>
            </p:sp>
          </p:grpSp>
        </p:grpSp>
        <p:grpSp>
          <p:nvGrpSpPr>
            <p:cNvPr id="257" name="그룹 256"/>
            <p:cNvGrpSpPr/>
            <p:nvPr/>
          </p:nvGrpSpPr>
          <p:grpSpPr>
            <a:xfrm>
              <a:off x="4562824" y="15755017"/>
              <a:ext cx="780594" cy="505800"/>
              <a:chOff x="8979054" y="20740912"/>
              <a:chExt cx="1464575" cy="948998"/>
            </a:xfrm>
          </p:grpSpPr>
          <p:pic>
            <p:nvPicPr>
              <p:cNvPr id="265" name="Picture 6" descr="https://ars.els-cdn.com/content/image/1-s2.0-S0378382019300736-gr5_lrg.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2331" t="78298" b="1118"/>
              <a:stretch/>
            </p:blipFill>
            <p:spPr bwMode="auto">
              <a:xfrm>
                <a:off x="8979054" y="20800287"/>
                <a:ext cx="1464575" cy="889623"/>
              </a:xfrm>
              <a:prstGeom prst="rect">
                <a:avLst/>
              </a:prstGeom>
              <a:noFill/>
              <a:extLst>
                <a:ext uri="{909E8E84-426E-40DD-AFC4-6F175D3DCCD1}">
                  <a14:hiddenFill xmlns:a14="http://schemas.microsoft.com/office/drawing/2010/main">
                    <a:solidFill>
                      <a:srgbClr val="FFFFFF"/>
                    </a:solidFill>
                  </a14:hiddenFill>
                </a:ext>
              </a:extLst>
            </p:spPr>
          </p:pic>
          <p:sp>
            <p:nvSpPr>
              <p:cNvPr id="266" name="모서리가 둥근 직사각형 265"/>
              <p:cNvSpPr/>
              <p:nvPr/>
            </p:nvSpPr>
            <p:spPr>
              <a:xfrm>
                <a:off x="8995438" y="20786692"/>
                <a:ext cx="1170214" cy="221180"/>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800" dirty="0">
                  <a:latin typeface="Arial" panose="020B0604020202020204" pitchFamily="34" charset="0"/>
                  <a:cs typeface="Arial" panose="020B0604020202020204" pitchFamily="34" charset="0"/>
                </a:endParaRPr>
              </a:p>
            </p:txBody>
          </p:sp>
          <p:sp>
            <p:nvSpPr>
              <p:cNvPr id="267" name="직사각형 266"/>
              <p:cNvSpPr/>
              <p:nvPr/>
            </p:nvSpPr>
            <p:spPr>
              <a:xfrm>
                <a:off x="9010678" y="20740912"/>
                <a:ext cx="1170217" cy="317603"/>
              </a:xfrm>
              <a:prstGeom prst="rect">
                <a:avLst/>
              </a:prstGeom>
            </p:spPr>
            <p:txBody>
              <a:bodyPr wrap="square">
                <a:spAutoFit/>
              </a:bodyPr>
              <a:lstStyle/>
              <a:p>
                <a:pPr algn="ctr"/>
                <a:r>
                  <a:rPr lang="en-US" altLang="ko-KR" sz="500" b="1" dirty="0">
                    <a:solidFill>
                      <a:schemeClr val="bg1"/>
                    </a:solidFill>
                    <a:latin typeface="Arial" panose="020B0604020202020204" pitchFamily="34" charset="0"/>
                    <a:cs typeface="Arial" panose="020B0604020202020204" pitchFamily="34" charset="0"/>
                  </a:rPr>
                  <a:t>Chemical</a:t>
                </a:r>
              </a:p>
            </p:txBody>
          </p:sp>
        </p:grpSp>
        <p:grpSp>
          <p:nvGrpSpPr>
            <p:cNvPr id="258" name="그룹 257"/>
            <p:cNvGrpSpPr/>
            <p:nvPr/>
          </p:nvGrpSpPr>
          <p:grpSpPr>
            <a:xfrm>
              <a:off x="5320513" y="15748777"/>
              <a:ext cx="713318" cy="505703"/>
              <a:chOff x="7269114" y="20740912"/>
              <a:chExt cx="1338351" cy="948816"/>
            </a:xfrm>
          </p:grpSpPr>
          <p:pic>
            <p:nvPicPr>
              <p:cNvPr id="262" name="Picture 4" descr="Gasoline vs. Natural Gas - Fuel Expres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69114" y="20800469"/>
                <a:ext cx="1338351" cy="889259"/>
              </a:xfrm>
              <a:prstGeom prst="rect">
                <a:avLst/>
              </a:prstGeom>
              <a:noFill/>
              <a:extLst>
                <a:ext uri="{909E8E84-426E-40DD-AFC4-6F175D3DCCD1}">
                  <a14:hiddenFill xmlns:a14="http://schemas.microsoft.com/office/drawing/2010/main">
                    <a:solidFill>
                      <a:srgbClr val="FFFFFF"/>
                    </a:solidFill>
                  </a14:hiddenFill>
                </a:ext>
              </a:extLst>
            </p:spPr>
          </p:pic>
          <p:sp>
            <p:nvSpPr>
              <p:cNvPr id="263" name="모서리가 둥근 직사각형 262"/>
              <p:cNvSpPr/>
              <p:nvPr/>
            </p:nvSpPr>
            <p:spPr>
              <a:xfrm>
                <a:off x="7269114" y="20786692"/>
                <a:ext cx="1170214" cy="221180"/>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800" dirty="0">
                  <a:latin typeface="Arial" panose="020B0604020202020204" pitchFamily="34" charset="0"/>
                  <a:cs typeface="Arial" panose="020B0604020202020204" pitchFamily="34" charset="0"/>
                </a:endParaRPr>
              </a:p>
            </p:txBody>
          </p:sp>
          <p:sp>
            <p:nvSpPr>
              <p:cNvPr id="264" name="직사각형 263"/>
              <p:cNvSpPr/>
              <p:nvPr/>
            </p:nvSpPr>
            <p:spPr>
              <a:xfrm>
                <a:off x="7284355" y="20740912"/>
                <a:ext cx="1170216" cy="317603"/>
              </a:xfrm>
              <a:prstGeom prst="rect">
                <a:avLst/>
              </a:prstGeom>
            </p:spPr>
            <p:txBody>
              <a:bodyPr wrap="square">
                <a:spAutoFit/>
              </a:bodyPr>
              <a:lstStyle/>
              <a:p>
                <a:pPr algn="ctr"/>
                <a:r>
                  <a:rPr lang="en-US" altLang="ko-KR" sz="500" b="1" dirty="0">
                    <a:solidFill>
                      <a:schemeClr val="bg1"/>
                    </a:solidFill>
                    <a:latin typeface="Arial" panose="020B0604020202020204" pitchFamily="34" charset="0"/>
                    <a:cs typeface="Arial" panose="020B0604020202020204" pitchFamily="34" charset="0"/>
                  </a:rPr>
                  <a:t>Fuel</a:t>
                </a:r>
              </a:p>
            </p:txBody>
          </p:sp>
        </p:grpSp>
        <p:sp>
          <p:nvSpPr>
            <p:cNvPr id="259" name="모서리가 둥근 직사각형 258"/>
            <p:cNvSpPr/>
            <p:nvPr/>
          </p:nvSpPr>
          <p:spPr>
            <a:xfrm>
              <a:off x="4991126" y="15228928"/>
              <a:ext cx="623704" cy="117885"/>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800" dirty="0">
                <a:latin typeface="Arial" panose="020B0604020202020204" pitchFamily="34" charset="0"/>
                <a:cs typeface="Arial" panose="020B0604020202020204" pitchFamily="34" charset="0"/>
              </a:endParaRPr>
            </a:p>
          </p:txBody>
        </p:sp>
        <p:sp>
          <p:nvSpPr>
            <p:cNvPr id="260" name="직사각형 259"/>
            <p:cNvSpPr/>
            <p:nvPr/>
          </p:nvSpPr>
          <p:spPr>
            <a:xfrm>
              <a:off x="4962874" y="15207432"/>
              <a:ext cx="677042" cy="169277"/>
            </a:xfrm>
            <a:prstGeom prst="rect">
              <a:avLst/>
            </a:prstGeom>
          </p:spPr>
          <p:txBody>
            <a:bodyPr wrap="square">
              <a:spAutoFit/>
            </a:bodyPr>
            <a:lstStyle/>
            <a:p>
              <a:pPr algn="ctr"/>
              <a:r>
                <a:rPr lang="en-US" altLang="ko-KR" sz="500" b="1" dirty="0">
                  <a:solidFill>
                    <a:schemeClr val="bg1"/>
                  </a:solidFill>
                  <a:latin typeface="Arial" panose="020B0604020202020204" pitchFamily="34" charset="0"/>
                  <a:cs typeface="Arial" panose="020B0604020202020204" pitchFamily="34" charset="0"/>
                </a:rPr>
                <a:t>Pharamaceitical</a:t>
              </a:r>
            </a:p>
          </p:txBody>
        </p:sp>
        <p:sp>
          <p:nvSpPr>
            <p:cNvPr id="261" name="모서리가 둥근 직사각형 260"/>
            <p:cNvSpPr/>
            <p:nvPr/>
          </p:nvSpPr>
          <p:spPr>
            <a:xfrm>
              <a:off x="3640699" y="15053701"/>
              <a:ext cx="1098503" cy="160920"/>
            </a:xfrm>
            <a:prstGeom prst="roundRect">
              <a:avLst/>
            </a:prstGeom>
            <a:solidFill>
              <a:srgbClr val="002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600" b="1" dirty="0">
                  <a:latin typeface="Arial" panose="020B0604020202020204" pitchFamily="34" charset="0"/>
                  <a:cs typeface="Arial" panose="020B0604020202020204" pitchFamily="34" charset="0"/>
                </a:rPr>
                <a:t>Valuable Energy Source</a:t>
              </a:r>
              <a:endParaRPr lang="ko-KR" altLang="en-US" sz="600" b="1" dirty="0">
                <a:latin typeface="Arial" panose="020B0604020202020204" pitchFamily="34" charset="0"/>
                <a:cs typeface="Arial" panose="020B0604020202020204" pitchFamily="34" charset="0"/>
              </a:endParaRPr>
            </a:p>
          </p:txBody>
        </p:sp>
        <p:sp>
          <p:nvSpPr>
            <p:cNvPr id="250" name="TextBox 249"/>
            <p:cNvSpPr txBox="1"/>
            <p:nvPr/>
          </p:nvSpPr>
          <p:spPr>
            <a:xfrm>
              <a:off x="5110473" y="14928248"/>
              <a:ext cx="539568" cy="230832"/>
            </a:xfrm>
            <a:prstGeom prst="rect">
              <a:avLst/>
            </a:prstGeom>
            <a:noFill/>
          </p:spPr>
          <p:txBody>
            <a:bodyPr wrap="square" rtlCol="0">
              <a:spAutoFit/>
            </a:bodyPr>
            <a:lstStyle/>
            <a:p>
              <a:pPr algn="ctr">
                <a:lnSpc>
                  <a:spcPct val="150000"/>
                </a:lnSpc>
              </a:pPr>
              <a:r>
                <a:rPr lang="en-US" altLang="ko-KR" sz="600" b="1" dirty="0">
                  <a:solidFill>
                    <a:srgbClr val="FF0000"/>
                  </a:solidFill>
                  <a:latin typeface="Arial" panose="020B0604020202020204" pitchFamily="34" charset="0"/>
                  <a:cs typeface="Arial" panose="020B0604020202020204" pitchFamily="34" charset="0"/>
                </a:rPr>
                <a:t>Oxidation</a:t>
              </a:r>
            </a:p>
          </p:txBody>
        </p:sp>
      </p:grpSp>
      <p:pic>
        <p:nvPicPr>
          <p:cNvPr id="276" name="그림 275"/>
          <p:cNvPicPr>
            <a:picLocks noChangeAspect="1"/>
          </p:cNvPicPr>
          <p:nvPr/>
        </p:nvPicPr>
        <p:blipFill>
          <a:blip r:embed="rId15"/>
          <a:stretch>
            <a:fillRect/>
          </a:stretch>
        </p:blipFill>
        <p:spPr>
          <a:xfrm>
            <a:off x="1456731" y="19268712"/>
            <a:ext cx="2835680" cy="2840297"/>
          </a:xfrm>
          <a:prstGeom prst="rect">
            <a:avLst/>
          </a:prstGeom>
        </p:spPr>
      </p:pic>
      <p:pic>
        <p:nvPicPr>
          <p:cNvPr id="278" name="그림 277"/>
          <p:cNvPicPr>
            <a:picLocks noChangeAspect="1"/>
          </p:cNvPicPr>
          <p:nvPr/>
        </p:nvPicPr>
        <p:blipFill rotWithShape="1">
          <a:blip r:embed="rId16"/>
          <a:srcRect l="38945" t="7260" b="52326"/>
          <a:stretch/>
        </p:blipFill>
        <p:spPr>
          <a:xfrm>
            <a:off x="4882356" y="20705221"/>
            <a:ext cx="4965223" cy="1607827"/>
          </a:xfrm>
          <a:prstGeom prst="rect">
            <a:avLst/>
          </a:prstGeom>
        </p:spPr>
      </p:pic>
      <p:sp>
        <p:nvSpPr>
          <p:cNvPr id="55" name="TextBox 54"/>
          <p:cNvSpPr txBox="1"/>
          <p:nvPr/>
        </p:nvSpPr>
        <p:spPr>
          <a:xfrm>
            <a:off x="893056" y="22157977"/>
            <a:ext cx="9491438" cy="1420325"/>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US" altLang="ko-KR" sz="2000" b="1" dirty="0">
                <a:latin typeface="Arial" panose="020B0604020202020204" pitchFamily="34" charset="0"/>
                <a:cs typeface="Arial" panose="020B0604020202020204" pitchFamily="34" charset="0"/>
              </a:rPr>
              <a:t> </a:t>
            </a:r>
            <a:r>
              <a:rPr lang="en-US" altLang="ko-KR" sz="2000" b="1" dirty="0">
                <a:solidFill>
                  <a:srgbClr val="0000FF"/>
                </a:solidFill>
                <a:latin typeface="Arial" panose="020B0604020202020204" pitchFamily="34" charset="0"/>
                <a:cs typeface="Arial" panose="020B0604020202020204" pitchFamily="34" charset="0"/>
              </a:rPr>
              <a:t>Tungsten oxide </a:t>
            </a:r>
            <a:r>
              <a:rPr lang="en-US" altLang="ko-KR" sz="2000" b="1" dirty="0">
                <a:latin typeface="Arial" panose="020B0604020202020204" pitchFamily="34" charset="0"/>
                <a:cs typeface="Arial" panose="020B0604020202020204" pitchFamily="34" charset="0"/>
              </a:rPr>
              <a:t>is an inexpensive and efficient photoelectrode that can withstand acidic electrolytes</a:t>
            </a:r>
            <a:r>
              <a:rPr lang="en-US" altLang="ko-KR" sz="2000" b="1" dirty="0" smtClean="0">
                <a:solidFill>
                  <a:srgbClr val="0000FF"/>
                </a:solidFill>
                <a:latin typeface="Arial" panose="020B0604020202020204" pitchFamily="34" charset="0"/>
                <a:cs typeface="Arial" panose="020B0604020202020204" pitchFamily="34" charset="0"/>
              </a:rPr>
              <a:t>.</a:t>
            </a:r>
          </a:p>
          <a:p>
            <a:pPr marL="342900" indent="-342900">
              <a:lnSpc>
                <a:spcPct val="150000"/>
              </a:lnSpc>
              <a:buFont typeface="Wingdings" panose="05000000000000000000" pitchFamily="2" charset="2"/>
              <a:buChar char="v"/>
            </a:pPr>
            <a:r>
              <a:rPr lang="en-US" altLang="ko-KR" sz="2000" b="1" dirty="0">
                <a:latin typeface="Arial" panose="020B0604020202020204" pitchFamily="34" charset="0"/>
                <a:cs typeface="Arial" panose="020B0604020202020204" pitchFamily="34" charset="0"/>
              </a:rPr>
              <a:t> </a:t>
            </a:r>
            <a:r>
              <a:rPr lang="en-US" altLang="ko-KR" sz="2000" b="1" dirty="0" smtClean="0">
                <a:solidFill>
                  <a:srgbClr val="0000FF"/>
                </a:solidFill>
                <a:latin typeface="Arial" panose="020B0604020202020204" pitchFamily="34" charset="0"/>
                <a:cs typeface="Arial" panose="020B0604020202020204" pitchFamily="34" charset="0"/>
              </a:rPr>
              <a:t>Acid </a:t>
            </a:r>
            <a:r>
              <a:rPr lang="en-US" altLang="ko-KR" sz="2000" b="1" dirty="0">
                <a:solidFill>
                  <a:srgbClr val="0000FF"/>
                </a:solidFill>
                <a:latin typeface="Arial" panose="020B0604020202020204" pitchFamily="34" charset="0"/>
                <a:cs typeface="Arial" panose="020B0604020202020204" pitchFamily="34" charset="0"/>
              </a:rPr>
              <a:t>sites and vacancies </a:t>
            </a:r>
            <a:r>
              <a:rPr lang="en-US" altLang="ko-KR" sz="2000" b="1" dirty="0">
                <a:latin typeface="Arial" panose="020B0604020202020204" pitchFamily="34" charset="0"/>
                <a:cs typeface="Arial" panose="020B0604020202020204" pitchFamily="34" charset="0"/>
              </a:rPr>
              <a:t>affect the oxidation of C-OH.</a:t>
            </a:r>
            <a:endParaRPr lang="en-US" altLang="ko-KR" sz="2000" b="1" dirty="0">
              <a:solidFill>
                <a:srgbClr val="0000FF"/>
              </a:solidFill>
              <a:latin typeface="Arial" panose="020B0604020202020204" pitchFamily="34" charset="0"/>
              <a:cs typeface="Arial" panose="020B0604020202020204" pitchFamily="34" charset="0"/>
            </a:endParaRPr>
          </a:p>
        </p:txBody>
      </p:sp>
      <p:sp>
        <p:nvSpPr>
          <p:cNvPr id="2" name="직사각형 1"/>
          <p:cNvSpPr/>
          <p:nvPr/>
        </p:nvSpPr>
        <p:spPr>
          <a:xfrm>
            <a:off x="701397" y="14077044"/>
            <a:ext cx="9874756" cy="9702062"/>
          </a:xfrm>
          <a:prstGeom prst="rect">
            <a:avLst/>
          </a:prstGeom>
          <a:noFill/>
          <a:ln w="57150">
            <a:solidFill>
              <a:srgbClr val="262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TextBox 61"/>
          <p:cNvSpPr txBox="1"/>
          <p:nvPr/>
        </p:nvSpPr>
        <p:spPr>
          <a:xfrm flipH="1">
            <a:off x="11087794" y="4534373"/>
            <a:ext cx="9865096" cy="584775"/>
          </a:xfrm>
          <a:prstGeom prst="rect">
            <a:avLst/>
          </a:prstGeom>
          <a:solidFill>
            <a:srgbClr val="262952"/>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b="1" dirty="0" smtClean="0">
                <a:latin typeface="Arial" panose="020B0604020202020204" pitchFamily="34" charset="0"/>
                <a:cs typeface="Arial" panose="020B0604020202020204" pitchFamily="34" charset="0"/>
              </a:rPr>
              <a:t>Results</a:t>
            </a:r>
            <a:endParaRPr lang="en-US" sz="3200" b="1" dirty="0">
              <a:latin typeface="Arial" panose="020B0604020202020204" pitchFamily="34" charset="0"/>
              <a:cs typeface="Arial" panose="020B0604020202020204" pitchFamily="34" charset="0"/>
            </a:endParaRPr>
          </a:p>
        </p:txBody>
      </p:sp>
      <p:pic>
        <p:nvPicPr>
          <p:cNvPr id="29" name="그림 28"/>
          <p:cNvPicPr>
            <a:picLocks noChangeAspect="1"/>
          </p:cNvPicPr>
          <p:nvPr/>
        </p:nvPicPr>
        <p:blipFill>
          <a:blip r:embed="rId17"/>
          <a:stretch>
            <a:fillRect/>
          </a:stretch>
        </p:blipFill>
        <p:spPr>
          <a:xfrm>
            <a:off x="5348044" y="19051708"/>
            <a:ext cx="4134683" cy="1698031"/>
          </a:xfrm>
          <a:prstGeom prst="rect">
            <a:avLst/>
          </a:prstGeom>
        </p:spPr>
      </p:pic>
      <p:grpSp>
        <p:nvGrpSpPr>
          <p:cNvPr id="32" name="그룹 31"/>
          <p:cNvGrpSpPr/>
          <p:nvPr/>
        </p:nvGrpSpPr>
        <p:grpSpPr>
          <a:xfrm>
            <a:off x="701397" y="23904525"/>
            <a:ext cx="9874756" cy="10225136"/>
            <a:chOff x="701397" y="23904525"/>
            <a:chExt cx="9874756" cy="10225136"/>
          </a:xfrm>
        </p:grpSpPr>
        <p:sp>
          <p:nvSpPr>
            <p:cNvPr id="53" name="TextBox 52"/>
            <p:cNvSpPr txBox="1"/>
            <p:nvPr/>
          </p:nvSpPr>
          <p:spPr>
            <a:xfrm flipH="1">
              <a:off x="705268" y="23904525"/>
              <a:ext cx="9865096" cy="584775"/>
            </a:xfrm>
            <a:prstGeom prst="rect">
              <a:avLst/>
            </a:prstGeom>
            <a:solidFill>
              <a:srgbClr val="262952"/>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b="1" dirty="0" smtClean="0">
                  <a:latin typeface="Arial" panose="020B0604020202020204" pitchFamily="34" charset="0"/>
                  <a:cs typeface="Arial" panose="020B0604020202020204" pitchFamily="34" charset="0"/>
                </a:rPr>
                <a:t>Experiments</a:t>
              </a:r>
              <a:endParaRPr lang="en-US" sz="3200" b="1" dirty="0">
                <a:latin typeface="Arial" panose="020B0604020202020204" pitchFamily="34" charset="0"/>
                <a:cs typeface="Arial" panose="020B0604020202020204" pitchFamily="34" charset="0"/>
              </a:endParaRPr>
            </a:p>
          </p:txBody>
        </p:sp>
        <p:pic>
          <p:nvPicPr>
            <p:cNvPr id="61" name="그림 60"/>
            <p:cNvPicPr>
              <a:picLocks noChangeAspect="1"/>
            </p:cNvPicPr>
            <p:nvPr/>
          </p:nvPicPr>
          <p:blipFill rotWithShape="1">
            <a:blip r:embed="rId18"/>
            <a:srcRect b="20273"/>
            <a:stretch/>
          </p:blipFill>
          <p:spPr>
            <a:xfrm>
              <a:off x="1575880" y="29377133"/>
              <a:ext cx="8077900" cy="3888432"/>
            </a:xfrm>
            <a:prstGeom prst="rect">
              <a:avLst/>
            </a:prstGeom>
          </p:spPr>
        </p:pic>
        <p:pic>
          <p:nvPicPr>
            <p:cNvPr id="14" name="그림 13"/>
            <p:cNvPicPr>
              <a:picLocks noChangeAspect="1"/>
            </p:cNvPicPr>
            <p:nvPr/>
          </p:nvPicPr>
          <p:blipFill>
            <a:blip r:embed="rId19"/>
            <a:stretch>
              <a:fillRect/>
            </a:stretch>
          </p:blipFill>
          <p:spPr>
            <a:xfrm>
              <a:off x="928293" y="25035188"/>
              <a:ext cx="9408144" cy="2874283"/>
            </a:xfrm>
            <a:prstGeom prst="rect">
              <a:avLst/>
            </a:prstGeom>
          </p:spPr>
        </p:pic>
        <p:sp>
          <p:nvSpPr>
            <p:cNvPr id="304" name="TextBox 303"/>
            <p:cNvSpPr txBox="1"/>
            <p:nvPr/>
          </p:nvSpPr>
          <p:spPr>
            <a:xfrm>
              <a:off x="773924" y="24552597"/>
              <a:ext cx="6641462" cy="461665"/>
            </a:xfrm>
            <a:prstGeom prst="rect">
              <a:avLst/>
            </a:prstGeom>
            <a:noFill/>
          </p:spPr>
          <p:txBody>
            <a:bodyPr wrap="square" rtlCol="0">
              <a:spAutoFit/>
            </a:bodyPr>
            <a:lstStyle/>
            <a:p>
              <a:pPr marL="457200" indent="-457200">
                <a:buFont typeface="Wingdings" panose="05000000000000000000" pitchFamily="2" charset="2"/>
                <a:buChar char="Ø"/>
              </a:pPr>
              <a:r>
                <a:rPr lang="en-US" altLang="ko-KR" sz="2400" b="1" dirty="0" smtClean="0">
                  <a:latin typeface="Arial" panose="020B0604020202020204" pitchFamily="34" charset="0"/>
                  <a:cs typeface="Arial" panose="020B0604020202020204" pitchFamily="34" charset="0"/>
                </a:rPr>
                <a:t>Solvothermal synthesis</a:t>
              </a:r>
              <a:endParaRPr lang="ko-KR" altLang="en-US" sz="2400" b="1" dirty="0">
                <a:latin typeface="Arial" panose="020B0604020202020204" pitchFamily="34" charset="0"/>
                <a:cs typeface="Arial" panose="020B0604020202020204" pitchFamily="34" charset="0"/>
              </a:endParaRPr>
            </a:p>
          </p:txBody>
        </p:sp>
        <p:sp>
          <p:nvSpPr>
            <p:cNvPr id="305" name="TextBox 304"/>
            <p:cNvSpPr txBox="1"/>
            <p:nvPr/>
          </p:nvSpPr>
          <p:spPr>
            <a:xfrm>
              <a:off x="773924" y="28788379"/>
              <a:ext cx="6641462" cy="461665"/>
            </a:xfrm>
            <a:prstGeom prst="rect">
              <a:avLst/>
            </a:prstGeom>
            <a:noFill/>
          </p:spPr>
          <p:txBody>
            <a:bodyPr wrap="square" rtlCol="0">
              <a:spAutoFit/>
            </a:bodyPr>
            <a:lstStyle/>
            <a:p>
              <a:pPr marL="457200" indent="-457200">
                <a:buFont typeface="Wingdings" panose="05000000000000000000" pitchFamily="2" charset="2"/>
                <a:buChar char="Ø"/>
              </a:pPr>
              <a:r>
                <a:rPr lang="en-US" altLang="ko-KR" sz="2400" b="1" dirty="0" smtClean="0">
                  <a:latin typeface="Arial" panose="020B0604020202020204" pitchFamily="34" charset="0"/>
                  <a:cs typeface="Arial" panose="020B0604020202020204" pitchFamily="34" charset="0"/>
                </a:rPr>
                <a:t>Photoelectrochemical glycerol oxidation</a:t>
              </a:r>
              <a:endParaRPr lang="ko-KR" altLang="en-US" sz="2400" b="1" dirty="0">
                <a:latin typeface="Arial" panose="020B0604020202020204" pitchFamily="34" charset="0"/>
                <a:cs typeface="Arial" panose="020B0604020202020204" pitchFamily="34" charset="0"/>
              </a:endParaRPr>
            </a:p>
          </p:txBody>
        </p:sp>
        <p:sp>
          <p:nvSpPr>
            <p:cNvPr id="321" name="직사각형 320"/>
            <p:cNvSpPr/>
            <p:nvPr/>
          </p:nvSpPr>
          <p:spPr>
            <a:xfrm>
              <a:off x="9668251" y="27806853"/>
              <a:ext cx="574196" cy="307777"/>
            </a:xfrm>
            <a:prstGeom prst="rect">
              <a:avLst/>
            </a:prstGeom>
          </p:spPr>
          <p:txBody>
            <a:bodyPr wrap="none">
              <a:spAutoFit/>
            </a:bodyPr>
            <a:lstStyle/>
            <a:p>
              <a:pPr algn="ctr"/>
              <a:r>
                <a:rPr lang="en-US" altLang="ko-KR" sz="1400" b="1" dirty="0" smtClean="0">
                  <a:latin typeface="Arial" panose="020B0604020202020204" pitchFamily="34" charset="0"/>
                  <a:cs typeface="Arial" panose="020B0604020202020204" pitchFamily="34" charset="0"/>
                </a:rPr>
                <a:t>O/Ar</a:t>
              </a:r>
              <a:endParaRPr lang="ko-KR" altLang="en-US" sz="1400" b="1" dirty="0">
                <a:latin typeface="Arial" panose="020B0604020202020204" pitchFamily="34" charset="0"/>
                <a:cs typeface="Arial" panose="020B0604020202020204" pitchFamily="34" charset="0"/>
              </a:endParaRPr>
            </a:p>
          </p:txBody>
        </p:sp>
        <p:sp>
          <p:nvSpPr>
            <p:cNvPr id="345" name="TextBox 344"/>
            <p:cNvSpPr txBox="1"/>
            <p:nvPr/>
          </p:nvSpPr>
          <p:spPr>
            <a:xfrm>
              <a:off x="893056" y="33113998"/>
              <a:ext cx="9491438" cy="1015663"/>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US" altLang="ko-KR" sz="2000" b="1" dirty="0">
                  <a:latin typeface="Arial" panose="020B0604020202020204" pitchFamily="34" charset="0"/>
                  <a:cs typeface="Arial" panose="020B0604020202020204" pitchFamily="34" charset="0"/>
                </a:rPr>
                <a:t>Photon-generated holes can </a:t>
              </a:r>
              <a:r>
                <a:rPr lang="en-US" altLang="ko-KR" sz="2000" b="1" dirty="0">
                  <a:solidFill>
                    <a:srgbClr val="0000FF"/>
                  </a:solidFill>
                  <a:latin typeface="Arial" panose="020B0604020202020204" pitchFamily="34" charset="0"/>
                  <a:cs typeface="Arial" panose="020B0604020202020204" pitchFamily="34" charset="0"/>
                </a:rPr>
                <a:t>readily oxidize glycerol</a:t>
              </a:r>
              <a:r>
                <a:rPr lang="en-US" altLang="ko-KR" sz="2000" b="1" dirty="0" smtClean="0">
                  <a:latin typeface="Arial" panose="020B0604020202020204" pitchFamily="34" charset="0"/>
                  <a:cs typeface="Arial" panose="020B0604020202020204" pitchFamily="34" charset="0"/>
                </a:rPr>
                <a:t>.</a:t>
              </a:r>
            </a:p>
            <a:p>
              <a:pPr marL="342900" indent="-342900">
                <a:lnSpc>
                  <a:spcPct val="150000"/>
                </a:lnSpc>
                <a:buFont typeface="Wingdings" panose="05000000000000000000" pitchFamily="2" charset="2"/>
                <a:buChar char="v"/>
              </a:pPr>
              <a:r>
                <a:rPr lang="en-US" altLang="ko-KR" sz="2000" b="1" dirty="0">
                  <a:latin typeface="Arial" panose="020B0604020202020204" pitchFamily="34" charset="0"/>
                  <a:cs typeface="Arial" panose="020B0604020202020204" pitchFamily="34" charset="0"/>
                </a:rPr>
                <a:t>The oxidation of glycerol </a:t>
              </a:r>
              <a:r>
                <a:rPr lang="en-US" altLang="ko-KR" sz="2000" b="1" dirty="0">
                  <a:solidFill>
                    <a:srgbClr val="0000FF"/>
                  </a:solidFill>
                  <a:latin typeface="Arial" panose="020B0604020202020204" pitchFamily="34" charset="0"/>
                  <a:cs typeface="Arial" panose="020B0604020202020204" pitchFamily="34" charset="0"/>
                </a:rPr>
                <a:t>requires less energy </a:t>
              </a:r>
              <a:r>
                <a:rPr lang="en-US" altLang="ko-KR" sz="2000" b="1" dirty="0">
                  <a:latin typeface="Arial" panose="020B0604020202020204" pitchFamily="34" charset="0"/>
                  <a:cs typeface="Arial" panose="020B0604020202020204" pitchFamily="34" charset="0"/>
                </a:rPr>
                <a:t>than the oxidation of water.</a:t>
              </a:r>
            </a:p>
          </p:txBody>
        </p:sp>
        <p:sp>
          <p:nvSpPr>
            <p:cNvPr id="346" name="TextBox 345"/>
            <p:cNvSpPr txBox="1"/>
            <p:nvPr/>
          </p:nvSpPr>
          <p:spPr>
            <a:xfrm>
              <a:off x="893056" y="27875107"/>
              <a:ext cx="9491438" cy="958660"/>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US" altLang="ko-KR" sz="2000" b="1" dirty="0">
                  <a:latin typeface="Arial" panose="020B0604020202020204" pitchFamily="34" charset="0"/>
                  <a:cs typeface="Arial" panose="020B0604020202020204" pitchFamily="34" charset="0"/>
                </a:rPr>
                <a:t>The concentration of oxygen vacancies was regulated by the conditions of annealing.</a:t>
              </a:r>
            </a:p>
          </p:txBody>
        </p:sp>
        <p:sp>
          <p:nvSpPr>
            <p:cNvPr id="347" name="직사각형 346"/>
            <p:cNvSpPr/>
            <p:nvPr/>
          </p:nvSpPr>
          <p:spPr>
            <a:xfrm>
              <a:off x="9682907" y="26173954"/>
              <a:ext cx="562976" cy="307777"/>
            </a:xfrm>
            <a:prstGeom prst="rect">
              <a:avLst/>
            </a:prstGeom>
          </p:spPr>
          <p:txBody>
            <a:bodyPr wrap="none">
              <a:spAutoFit/>
            </a:bodyPr>
            <a:lstStyle/>
            <a:p>
              <a:pPr algn="ctr"/>
              <a:r>
                <a:rPr lang="en-US" altLang="ko-KR" sz="1400" b="1" dirty="0" smtClean="0">
                  <a:latin typeface="Arial" panose="020B0604020202020204" pitchFamily="34" charset="0"/>
                  <a:cs typeface="Arial" panose="020B0604020202020204" pitchFamily="34" charset="0"/>
                </a:rPr>
                <a:t>bare</a:t>
              </a:r>
              <a:endParaRPr lang="ko-KR" altLang="en-US" sz="1400" b="1" dirty="0">
                <a:latin typeface="Arial" panose="020B0604020202020204" pitchFamily="34" charset="0"/>
                <a:cs typeface="Arial" panose="020B0604020202020204" pitchFamily="34" charset="0"/>
              </a:endParaRPr>
            </a:p>
          </p:txBody>
        </p:sp>
        <p:sp>
          <p:nvSpPr>
            <p:cNvPr id="349" name="직사각형 348"/>
            <p:cNvSpPr/>
            <p:nvPr/>
          </p:nvSpPr>
          <p:spPr>
            <a:xfrm>
              <a:off x="701397" y="24614718"/>
              <a:ext cx="9874756" cy="9450807"/>
            </a:xfrm>
            <a:prstGeom prst="rect">
              <a:avLst/>
            </a:prstGeom>
            <a:noFill/>
            <a:ln w="57150">
              <a:solidFill>
                <a:srgbClr val="262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8" name="그룹 47"/>
          <p:cNvGrpSpPr/>
          <p:nvPr/>
        </p:nvGrpSpPr>
        <p:grpSpPr>
          <a:xfrm>
            <a:off x="10558137" y="5435611"/>
            <a:ext cx="10872801" cy="8168647"/>
            <a:chOff x="10558137" y="5422652"/>
            <a:chExt cx="10872801" cy="8168647"/>
          </a:xfrm>
        </p:grpSpPr>
        <p:grpSp>
          <p:nvGrpSpPr>
            <p:cNvPr id="37" name="그룹 36"/>
            <p:cNvGrpSpPr/>
            <p:nvPr/>
          </p:nvGrpSpPr>
          <p:grpSpPr>
            <a:xfrm>
              <a:off x="10558137" y="5422652"/>
              <a:ext cx="10872801" cy="3151337"/>
              <a:chOff x="10558137" y="5422652"/>
              <a:chExt cx="10872801" cy="3151337"/>
            </a:xfrm>
          </p:grpSpPr>
          <p:grpSp>
            <p:nvGrpSpPr>
              <p:cNvPr id="22" name="그룹 21"/>
              <p:cNvGrpSpPr/>
              <p:nvPr/>
            </p:nvGrpSpPr>
            <p:grpSpPr>
              <a:xfrm>
                <a:off x="17509813" y="5422652"/>
                <a:ext cx="3921125" cy="3151337"/>
                <a:chOff x="17496506" y="5422652"/>
                <a:chExt cx="3921125" cy="3151337"/>
              </a:xfrm>
            </p:grpSpPr>
            <p:sp>
              <p:nvSpPr>
                <p:cNvPr id="119" name="모서리가 둥근 직사각형 118"/>
                <p:cNvSpPr/>
                <p:nvPr/>
              </p:nvSpPr>
              <p:spPr>
                <a:xfrm>
                  <a:off x="18343351" y="5422652"/>
                  <a:ext cx="2227434" cy="301924"/>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latin typeface="Arial" panose="020B0604020202020204" pitchFamily="34" charset="0"/>
                      <a:cs typeface="Arial" panose="020B0604020202020204" pitchFamily="34" charset="0"/>
                    </a:rPr>
                    <a:t>Raman spectra</a:t>
                  </a:r>
                  <a:endParaRPr lang="ko-KR" altLang="en-US" sz="1600" b="1" dirty="0">
                    <a:latin typeface="Arial" panose="020B0604020202020204" pitchFamily="34" charset="0"/>
                    <a:cs typeface="Arial" panose="020B0604020202020204" pitchFamily="34" charset="0"/>
                  </a:endParaRPr>
                </a:p>
              </p:txBody>
            </p:sp>
            <p:grpSp>
              <p:nvGrpSpPr>
                <p:cNvPr id="120" name="그룹 119"/>
                <p:cNvGrpSpPr/>
                <p:nvPr/>
              </p:nvGrpSpPr>
              <p:grpSpPr>
                <a:xfrm>
                  <a:off x="17496506" y="5573614"/>
                  <a:ext cx="3921125" cy="3000375"/>
                  <a:chOff x="7786368" y="1300332"/>
                  <a:chExt cx="3921125" cy="3000375"/>
                </a:xfrm>
              </p:grpSpPr>
              <p:graphicFrame>
                <p:nvGraphicFramePr>
                  <p:cNvPr id="121" name="개체 120"/>
                  <p:cNvGraphicFramePr>
                    <a:graphicFrameLocks noChangeAspect="1"/>
                  </p:cNvGraphicFramePr>
                  <p:nvPr>
                    <p:extLst>
                      <p:ext uri="{D42A27DB-BD31-4B8C-83A1-F6EECF244321}">
                        <p14:modId xmlns:p14="http://schemas.microsoft.com/office/powerpoint/2010/main" val="4143639119"/>
                      </p:ext>
                    </p:extLst>
                  </p:nvPr>
                </p:nvGraphicFramePr>
                <p:xfrm>
                  <a:off x="7786368" y="1300332"/>
                  <a:ext cx="3921125" cy="3000375"/>
                </p:xfrm>
                <a:graphic>
                  <a:graphicData uri="http://schemas.openxmlformats.org/presentationml/2006/ole">
                    <mc:AlternateContent xmlns:mc="http://schemas.openxmlformats.org/markup-compatibility/2006">
                      <mc:Choice xmlns:v="urn:schemas-microsoft-com:vml" Requires="v">
                        <p:oleObj spid="_x0000_s1292" name="Graph" r:id="rId20" imgW="3920760" imgH="3000960" progId="Origin95.Graph">
                          <p:embed/>
                        </p:oleObj>
                      </mc:Choice>
                      <mc:Fallback>
                        <p:oleObj name="Graph" r:id="rId20" imgW="3920760" imgH="3000960" progId="Origin95.Graph">
                          <p:embed/>
                          <p:pic>
                            <p:nvPicPr>
                              <p:cNvPr id="31" name="개체 30"/>
                              <p:cNvPicPr/>
                              <p:nvPr/>
                            </p:nvPicPr>
                            <p:blipFill>
                              <a:blip r:embed="rId21"/>
                              <a:stretch>
                                <a:fillRect/>
                              </a:stretch>
                            </p:blipFill>
                            <p:spPr>
                              <a:xfrm>
                                <a:off x="7786368" y="1300332"/>
                                <a:ext cx="3921125" cy="3000375"/>
                              </a:xfrm>
                              <a:prstGeom prst="rect">
                                <a:avLst/>
                              </a:prstGeom>
                            </p:spPr>
                          </p:pic>
                        </p:oleObj>
                      </mc:Fallback>
                    </mc:AlternateContent>
                  </a:graphicData>
                </a:graphic>
              </p:graphicFrame>
              <p:sp>
                <p:nvSpPr>
                  <p:cNvPr id="122" name="TextBox 121"/>
                  <p:cNvSpPr txBox="1"/>
                  <p:nvPr/>
                </p:nvSpPr>
                <p:spPr>
                  <a:xfrm rot="16200000">
                    <a:off x="8266516" y="2270967"/>
                    <a:ext cx="668773" cy="246221"/>
                  </a:xfrm>
                  <a:prstGeom prst="rect">
                    <a:avLst/>
                  </a:prstGeom>
                  <a:noFill/>
                </p:spPr>
                <p:txBody>
                  <a:bodyPr wrap="none" rtlCol="0">
                    <a:spAutoFit/>
                  </a:bodyPr>
                  <a:lstStyle/>
                  <a:p>
                    <a:r>
                      <a:rPr lang="ko-KR" altLang="en-US" sz="1000" dirty="0">
                        <a:latin typeface="Arial" panose="020B0604020202020204" pitchFamily="34" charset="0"/>
                        <a:cs typeface="Arial" panose="020B0604020202020204" pitchFamily="34" charset="0"/>
                      </a:rPr>
                      <a:t>𝒗</a:t>
                    </a:r>
                    <a:r>
                      <a:rPr lang="en-US" altLang="ko-KR" sz="1000" dirty="0" smtClean="0">
                        <a:latin typeface="Arial" panose="020B0604020202020204" pitchFamily="34" charset="0"/>
                        <a:cs typeface="Arial" panose="020B0604020202020204" pitchFamily="34" charset="0"/>
                      </a:rPr>
                      <a:t>(o-w-o)</a:t>
                    </a:r>
                    <a:endParaRPr lang="ko-KR" altLang="en-US" sz="1000" dirty="0">
                      <a:latin typeface="Arial" panose="020B0604020202020204" pitchFamily="34" charset="0"/>
                      <a:cs typeface="Arial" panose="020B0604020202020204" pitchFamily="34" charset="0"/>
                    </a:endParaRPr>
                  </a:p>
                </p:txBody>
              </p:sp>
              <p:sp>
                <p:nvSpPr>
                  <p:cNvPr id="123" name="TextBox 122"/>
                  <p:cNvSpPr txBox="1"/>
                  <p:nvPr/>
                </p:nvSpPr>
                <p:spPr>
                  <a:xfrm rot="16200000">
                    <a:off x="8573382" y="2122448"/>
                    <a:ext cx="699230" cy="246221"/>
                  </a:xfrm>
                  <a:prstGeom prst="rect">
                    <a:avLst/>
                  </a:prstGeom>
                  <a:noFill/>
                </p:spPr>
                <p:txBody>
                  <a:bodyPr wrap="none" rtlCol="0">
                    <a:spAutoFit/>
                  </a:bodyPr>
                  <a:lstStyle/>
                  <a:p>
                    <a:r>
                      <a:rPr lang="el-GR" altLang="ko-KR" sz="1000" dirty="0" smtClean="0">
                        <a:latin typeface="Arial" panose="020B0604020202020204" pitchFamily="34" charset="0"/>
                        <a:cs typeface="Arial" panose="020B0604020202020204" pitchFamily="34" charset="0"/>
                      </a:rPr>
                      <a:t>δ </a:t>
                    </a:r>
                    <a:r>
                      <a:rPr lang="en-US" altLang="ko-KR" sz="1000" dirty="0" smtClean="0">
                        <a:latin typeface="Arial" panose="020B0604020202020204" pitchFamily="34" charset="0"/>
                        <a:cs typeface="Arial" panose="020B0604020202020204" pitchFamily="34" charset="0"/>
                      </a:rPr>
                      <a:t>(o-w-o)</a:t>
                    </a:r>
                    <a:endParaRPr lang="ko-KR" altLang="en-US" sz="1000" dirty="0">
                      <a:latin typeface="Arial" panose="020B0604020202020204" pitchFamily="34" charset="0"/>
                      <a:cs typeface="Arial" panose="020B0604020202020204" pitchFamily="34" charset="0"/>
                    </a:endParaRPr>
                  </a:p>
                </p:txBody>
              </p:sp>
              <p:sp>
                <p:nvSpPr>
                  <p:cNvPr id="124" name="TextBox 123"/>
                  <p:cNvSpPr txBox="1"/>
                  <p:nvPr/>
                </p:nvSpPr>
                <p:spPr>
                  <a:xfrm rot="16200000">
                    <a:off x="9300814" y="1936581"/>
                    <a:ext cx="1138453" cy="246221"/>
                  </a:xfrm>
                  <a:prstGeom prst="rect">
                    <a:avLst/>
                  </a:prstGeom>
                  <a:noFill/>
                </p:spPr>
                <p:txBody>
                  <a:bodyPr wrap="none" rtlCol="0">
                    <a:spAutoFit/>
                  </a:bodyPr>
                  <a:lstStyle/>
                  <a:p>
                    <a:r>
                      <a:rPr lang="ko-KR" altLang="en-US" sz="1000" dirty="0">
                        <a:latin typeface="Arial" panose="020B0604020202020204" pitchFamily="34" charset="0"/>
                        <a:cs typeface="Arial" panose="020B0604020202020204" pitchFamily="34" charset="0"/>
                      </a:rPr>
                      <a:t>𝒗</a:t>
                    </a:r>
                    <a:r>
                      <a:rPr lang="en-US" altLang="ko-KR" sz="1000" dirty="0" smtClean="0">
                        <a:latin typeface="Arial" panose="020B0604020202020204" pitchFamily="34" charset="0"/>
                        <a:cs typeface="Arial" panose="020B0604020202020204" pitchFamily="34" charset="0"/>
                      </a:rPr>
                      <a:t>(W</a:t>
                    </a:r>
                    <a:r>
                      <a:rPr lang="en-US" altLang="ko-KR" sz="1000" baseline="-25000" dirty="0" smtClean="0">
                        <a:latin typeface="Arial" panose="020B0604020202020204" pitchFamily="34" charset="0"/>
                        <a:cs typeface="Arial" panose="020B0604020202020204" pitchFamily="34" charset="0"/>
                      </a:rPr>
                      <a:t>2</a:t>
                    </a:r>
                    <a:r>
                      <a:rPr lang="en-US" altLang="ko-KR" sz="1000" dirty="0" smtClean="0">
                        <a:latin typeface="Arial" panose="020B0604020202020204" pitchFamily="34" charset="0"/>
                        <a:cs typeface="Arial" panose="020B0604020202020204" pitchFamily="34" charset="0"/>
                      </a:rPr>
                      <a:t>O</a:t>
                    </a:r>
                    <a:r>
                      <a:rPr lang="en-US" altLang="ko-KR" sz="1000" baseline="-25000" dirty="0" smtClean="0">
                        <a:latin typeface="Arial" panose="020B0604020202020204" pitchFamily="34" charset="0"/>
                        <a:cs typeface="Arial" panose="020B0604020202020204" pitchFamily="34" charset="0"/>
                      </a:rPr>
                      <a:t>6</a:t>
                    </a:r>
                    <a:r>
                      <a:rPr lang="en-US" altLang="ko-KR" sz="1000" dirty="0" smtClean="0">
                        <a:latin typeface="Arial" panose="020B0604020202020204" pitchFamily="34" charset="0"/>
                        <a:cs typeface="Arial" panose="020B0604020202020204" pitchFamily="34" charset="0"/>
                      </a:rPr>
                      <a:t> &amp; W</a:t>
                    </a:r>
                    <a:r>
                      <a:rPr lang="en-US" altLang="ko-KR" sz="1000" baseline="-25000" dirty="0" smtClean="0">
                        <a:latin typeface="Arial" panose="020B0604020202020204" pitchFamily="34" charset="0"/>
                        <a:cs typeface="Arial" panose="020B0604020202020204" pitchFamily="34" charset="0"/>
                      </a:rPr>
                      <a:t>3</a:t>
                    </a:r>
                    <a:r>
                      <a:rPr lang="en-US" altLang="ko-KR" sz="1000" dirty="0" smtClean="0">
                        <a:latin typeface="Arial" panose="020B0604020202020204" pitchFamily="34" charset="0"/>
                        <a:cs typeface="Arial" panose="020B0604020202020204" pitchFamily="34" charset="0"/>
                      </a:rPr>
                      <a:t>O</a:t>
                    </a:r>
                    <a:r>
                      <a:rPr lang="en-US" altLang="ko-KR" sz="1000" baseline="-25000" dirty="0" smtClean="0">
                        <a:latin typeface="Arial" panose="020B0604020202020204" pitchFamily="34" charset="0"/>
                        <a:cs typeface="Arial" panose="020B0604020202020204" pitchFamily="34" charset="0"/>
                      </a:rPr>
                      <a:t>8</a:t>
                    </a:r>
                    <a:r>
                      <a:rPr lang="en-US" altLang="ko-KR" sz="1000" dirty="0" smtClean="0">
                        <a:latin typeface="Arial" panose="020B0604020202020204" pitchFamily="34" charset="0"/>
                        <a:cs typeface="Arial" panose="020B0604020202020204" pitchFamily="34" charset="0"/>
                      </a:rPr>
                      <a:t>)</a:t>
                    </a:r>
                    <a:endParaRPr lang="ko-KR" altLang="en-US" sz="1000" dirty="0">
                      <a:latin typeface="Arial" panose="020B0604020202020204" pitchFamily="34" charset="0"/>
                      <a:cs typeface="Arial" panose="020B0604020202020204" pitchFamily="34" charset="0"/>
                    </a:endParaRPr>
                  </a:p>
                </p:txBody>
              </p:sp>
              <p:sp>
                <p:nvSpPr>
                  <p:cNvPr id="125" name="TextBox 124"/>
                  <p:cNvSpPr txBox="1"/>
                  <p:nvPr/>
                </p:nvSpPr>
                <p:spPr>
                  <a:xfrm rot="16200000">
                    <a:off x="9956813" y="2075714"/>
                    <a:ext cx="716863" cy="246221"/>
                  </a:xfrm>
                  <a:prstGeom prst="rect">
                    <a:avLst/>
                  </a:prstGeom>
                  <a:noFill/>
                </p:spPr>
                <p:txBody>
                  <a:bodyPr wrap="none" rtlCol="0">
                    <a:spAutoFit/>
                  </a:bodyPr>
                  <a:lstStyle/>
                  <a:p>
                    <a:r>
                      <a:rPr lang="ko-KR" altLang="en-US" sz="1000" dirty="0" smtClean="0">
                        <a:latin typeface="Arial" panose="020B0604020202020204" pitchFamily="34" charset="0"/>
                        <a:cs typeface="Arial" panose="020B0604020202020204" pitchFamily="34" charset="0"/>
                      </a:rPr>
                      <a:t>𝒗</a:t>
                    </a:r>
                    <a:r>
                      <a:rPr lang="en-US" altLang="ko-KR" sz="1000" i="1" baseline="-25000" dirty="0" smtClean="0">
                        <a:latin typeface="Arial" panose="020B0604020202020204" pitchFamily="34" charset="0"/>
                        <a:cs typeface="Arial" panose="020B0604020202020204" pitchFamily="34" charset="0"/>
                      </a:rPr>
                      <a:t>a</a:t>
                    </a:r>
                    <a:r>
                      <a:rPr lang="en-US" altLang="ko-KR" sz="1000" dirty="0" smtClean="0">
                        <a:latin typeface="Arial" panose="020B0604020202020204" pitchFamily="34" charset="0"/>
                        <a:cs typeface="Arial" panose="020B0604020202020204" pitchFamily="34" charset="0"/>
                      </a:rPr>
                      <a:t>(o-w-o)</a:t>
                    </a:r>
                    <a:endParaRPr lang="ko-KR" altLang="en-US" sz="1000" dirty="0">
                      <a:latin typeface="Arial" panose="020B0604020202020204" pitchFamily="34" charset="0"/>
                      <a:cs typeface="Arial" panose="020B0604020202020204" pitchFamily="34" charset="0"/>
                    </a:endParaRPr>
                  </a:p>
                </p:txBody>
              </p:sp>
            </p:grpSp>
          </p:grpSp>
          <p:grpSp>
            <p:nvGrpSpPr>
              <p:cNvPr id="24" name="그룹 23"/>
              <p:cNvGrpSpPr/>
              <p:nvPr/>
            </p:nvGrpSpPr>
            <p:grpSpPr>
              <a:xfrm>
                <a:off x="10558137" y="5422652"/>
                <a:ext cx="7559356" cy="3087659"/>
                <a:chOff x="10558137" y="5422652"/>
                <a:chExt cx="7559356" cy="3087659"/>
              </a:xfrm>
            </p:grpSpPr>
            <p:graphicFrame>
              <p:nvGraphicFramePr>
                <p:cNvPr id="129" name="개체 128"/>
                <p:cNvGraphicFramePr>
                  <a:graphicFrameLocks noChangeAspect="1"/>
                </p:cNvGraphicFramePr>
                <p:nvPr>
                  <p:extLst>
                    <p:ext uri="{D42A27DB-BD31-4B8C-83A1-F6EECF244321}">
                      <p14:modId xmlns:p14="http://schemas.microsoft.com/office/powerpoint/2010/main" val="3316364327"/>
                    </p:ext>
                  </p:extLst>
                </p:nvPr>
              </p:nvGraphicFramePr>
              <p:xfrm>
                <a:off x="14196368" y="5501558"/>
                <a:ext cx="3921125" cy="3000375"/>
              </p:xfrm>
              <a:graphic>
                <a:graphicData uri="http://schemas.openxmlformats.org/presentationml/2006/ole">
                  <mc:AlternateContent xmlns:mc="http://schemas.openxmlformats.org/markup-compatibility/2006">
                    <mc:Choice xmlns:v="urn:schemas-microsoft-com:vml" Requires="v">
                      <p:oleObj spid="_x0000_s1293" name="Graph" r:id="rId22" imgW="3920760" imgH="3000960" progId="Origin95.Graph">
                        <p:embed/>
                      </p:oleObj>
                    </mc:Choice>
                    <mc:Fallback>
                      <p:oleObj name="Graph" r:id="rId22" imgW="3920760" imgH="3000960" progId="Origin95.Graph">
                        <p:embed/>
                        <p:pic>
                          <p:nvPicPr>
                            <p:cNvPr id="24" name="개체 23"/>
                            <p:cNvPicPr/>
                            <p:nvPr/>
                          </p:nvPicPr>
                          <p:blipFill>
                            <a:blip r:embed="rId23"/>
                            <a:stretch>
                              <a:fillRect/>
                            </a:stretch>
                          </p:blipFill>
                          <p:spPr>
                            <a:xfrm>
                              <a:off x="14196368" y="5501558"/>
                              <a:ext cx="3921125" cy="3000375"/>
                            </a:xfrm>
                            <a:prstGeom prst="rect">
                              <a:avLst/>
                            </a:prstGeom>
                          </p:spPr>
                        </p:pic>
                      </p:oleObj>
                    </mc:Fallback>
                  </mc:AlternateContent>
                </a:graphicData>
              </a:graphic>
            </p:graphicFrame>
            <p:sp>
              <p:nvSpPr>
                <p:cNvPr id="130" name="모서리가 둥근 직사각형 129"/>
                <p:cNvSpPr/>
                <p:nvPr/>
              </p:nvSpPr>
              <p:spPr>
                <a:xfrm>
                  <a:off x="10964395" y="5422652"/>
                  <a:ext cx="6823394" cy="3071465"/>
                </a:xfrm>
                <a:prstGeom prst="roundRect">
                  <a:avLst>
                    <a:gd name="adj" fmla="val 6533"/>
                  </a:avLst>
                </a:prstGeom>
                <a:no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27" name="그룹 126"/>
                <p:cNvGrpSpPr/>
                <p:nvPr/>
              </p:nvGrpSpPr>
              <p:grpSpPr>
                <a:xfrm>
                  <a:off x="10558137" y="5509936"/>
                  <a:ext cx="3921125" cy="3000375"/>
                  <a:chOff x="370567" y="2916680"/>
                  <a:chExt cx="3921125" cy="3000375"/>
                </a:xfrm>
              </p:grpSpPr>
              <p:graphicFrame>
                <p:nvGraphicFramePr>
                  <p:cNvPr id="137" name="개체 136"/>
                  <p:cNvGraphicFramePr>
                    <a:graphicFrameLocks noChangeAspect="1"/>
                  </p:cNvGraphicFramePr>
                  <p:nvPr>
                    <p:extLst>
                      <p:ext uri="{D42A27DB-BD31-4B8C-83A1-F6EECF244321}">
                        <p14:modId xmlns:p14="http://schemas.microsoft.com/office/powerpoint/2010/main" val="4080049434"/>
                      </p:ext>
                    </p:extLst>
                  </p:nvPr>
                </p:nvGraphicFramePr>
                <p:xfrm>
                  <a:off x="370567" y="2916680"/>
                  <a:ext cx="3921125" cy="3000375"/>
                </p:xfrm>
                <a:graphic>
                  <a:graphicData uri="http://schemas.openxmlformats.org/presentationml/2006/ole">
                    <mc:AlternateContent xmlns:mc="http://schemas.openxmlformats.org/markup-compatibility/2006">
                      <mc:Choice xmlns:v="urn:schemas-microsoft-com:vml" Requires="v">
                        <p:oleObj spid="_x0000_s1294" name="Graph" r:id="rId24" imgW="3920760" imgH="3000960" progId="Origin95.Graph">
                          <p:embed/>
                        </p:oleObj>
                      </mc:Choice>
                      <mc:Fallback>
                        <p:oleObj name="Graph" r:id="rId24" imgW="3920760" imgH="3000960" progId="Origin95.Graph">
                          <p:embed/>
                          <p:pic>
                            <p:nvPicPr>
                              <p:cNvPr id="15" name="개체 14"/>
                              <p:cNvPicPr/>
                              <p:nvPr/>
                            </p:nvPicPr>
                            <p:blipFill>
                              <a:blip r:embed="rId25"/>
                              <a:stretch>
                                <a:fillRect/>
                              </a:stretch>
                            </p:blipFill>
                            <p:spPr>
                              <a:xfrm>
                                <a:off x="370567" y="2916680"/>
                                <a:ext cx="3921125" cy="3000375"/>
                              </a:xfrm>
                              <a:prstGeom prst="rect">
                                <a:avLst/>
                              </a:prstGeom>
                            </p:spPr>
                          </p:pic>
                        </p:oleObj>
                      </mc:Fallback>
                    </mc:AlternateContent>
                  </a:graphicData>
                </a:graphic>
              </p:graphicFrame>
              <p:sp>
                <p:nvSpPr>
                  <p:cNvPr id="138" name="직사각형 137"/>
                  <p:cNvSpPr>
                    <a:spLocks noChangeAspect="1"/>
                  </p:cNvSpPr>
                  <p:nvPr/>
                </p:nvSpPr>
                <p:spPr>
                  <a:xfrm>
                    <a:off x="1906614" y="3991358"/>
                    <a:ext cx="103947" cy="103947"/>
                  </a:xfrm>
                  <a:prstGeom prst="rect">
                    <a:avLst/>
                  </a:prstGeom>
                  <a:solidFill>
                    <a:srgbClr val="F36E18"/>
                  </a:solidFill>
                  <a:ln w="12700" cap="flat" cmpd="sng" algn="ctr">
                    <a:noFill/>
                    <a:prstDash val="solid"/>
                    <a:miter lim="800000"/>
                  </a:ln>
                  <a:effectLst/>
                </p:spPr>
                <p:txBody>
                  <a:bodyPr rtlCol="0" anchor="ctr"/>
                  <a:lstStyle/>
                  <a:p>
                    <a:pPr marL="0" marR="0" lvl="0" indent="0" algn="ctr" defTabSz="945032" eaLnBrk="1" fontAlgn="auto" latinLnBrk="0" hangingPunct="1">
                      <a:lnSpc>
                        <a:spcPct val="100000"/>
                      </a:lnSpc>
                      <a:spcBef>
                        <a:spcPts val="0"/>
                      </a:spcBef>
                      <a:spcAft>
                        <a:spcPts val="0"/>
                      </a:spcAft>
                      <a:buClrTx/>
                      <a:buSzTx/>
                      <a:buFontTx/>
                      <a:buNone/>
                      <a:tabLst/>
                      <a:defRPr/>
                    </a:pPr>
                    <a:endParaRPr kumimoji="0" lang="ko-KR" altLang="en-US" sz="1860" b="1" i="0" u="none" strike="noStrike" kern="0" cap="none" spc="0" normalizeH="0" baseline="0" noProof="0" smtClean="0">
                      <a:ln>
                        <a:noFill/>
                      </a:ln>
                      <a:solidFill>
                        <a:prstClr val="white"/>
                      </a:solidFill>
                      <a:effectLst/>
                      <a:uLnTx/>
                      <a:uFillTx/>
                      <a:latin typeface="Calibri" panose="020F0502020204030204"/>
                      <a:ea typeface="맑은 고딕" panose="020B0503020000020004" pitchFamily="50" charset="-127"/>
                      <a:cs typeface="+mn-cs"/>
                    </a:endParaRPr>
                  </a:p>
                </p:txBody>
              </p:sp>
              <p:sp>
                <p:nvSpPr>
                  <p:cNvPr id="139" name="직사각형 138"/>
                  <p:cNvSpPr>
                    <a:spLocks noChangeAspect="1"/>
                  </p:cNvSpPr>
                  <p:nvPr/>
                </p:nvSpPr>
                <p:spPr>
                  <a:xfrm>
                    <a:off x="2515448" y="3964373"/>
                    <a:ext cx="103947" cy="103947"/>
                  </a:xfrm>
                  <a:prstGeom prst="rect">
                    <a:avLst/>
                  </a:prstGeom>
                  <a:solidFill>
                    <a:srgbClr val="F36E18"/>
                  </a:solidFill>
                  <a:ln w="12700" cap="flat" cmpd="sng" algn="ctr">
                    <a:noFill/>
                    <a:prstDash val="solid"/>
                    <a:miter lim="800000"/>
                  </a:ln>
                  <a:effectLst/>
                </p:spPr>
                <p:txBody>
                  <a:bodyPr rtlCol="0" anchor="ctr"/>
                  <a:lstStyle/>
                  <a:p>
                    <a:pPr marL="0" marR="0" lvl="0" indent="0" algn="ctr" defTabSz="945032" eaLnBrk="1" fontAlgn="auto" latinLnBrk="0" hangingPunct="1">
                      <a:lnSpc>
                        <a:spcPct val="100000"/>
                      </a:lnSpc>
                      <a:spcBef>
                        <a:spcPts val="0"/>
                      </a:spcBef>
                      <a:spcAft>
                        <a:spcPts val="0"/>
                      </a:spcAft>
                      <a:buClrTx/>
                      <a:buSzTx/>
                      <a:buFontTx/>
                      <a:buNone/>
                      <a:tabLst/>
                      <a:defRPr/>
                    </a:pPr>
                    <a:endParaRPr kumimoji="0" lang="ko-KR" altLang="en-US" sz="1860" b="1" i="0" u="none" strike="noStrike" kern="0" cap="none" spc="0" normalizeH="0" baseline="0" noProof="0" smtClean="0">
                      <a:ln>
                        <a:noFill/>
                      </a:ln>
                      <a:solidFill>
                        <a:prstClr val="white"/>
                      </a:solidFill>
                      <a:effectLst/>
                      <a:uLnTx/>
                      <a:uFillTx/>
                      <a:latin typeface="Calibri" panose="020F0502020204030204"/>
                      <a:ea typeface="맑은 고딕" panose="020B0503020000020004" pitchFamily="50" charset="-127"/>
                      <a:cs typeface="+mn-cs"/>
                    </a:endParaRPr>
                  </a:p>
                </p:txBody>
              </p:sp>
              <p:sp>
                <p:nvSpPr>
                  <p:cNvPr id="140" name="직사각형 139"/>
                  <p:cNvSpPr>
                    <a:spLocks noChangeAspect="1"/>
                  </p:cNvSpPr>
                  <p:nvPr/>
                </p:nvSpPr>
                <p:spPr>
                  <a:xfrm>
                    <a:off x="3238912" y="4151468"/>
                    <a:ext cx="103947" cy="103947"/>
                  </a:xfrm>
                  <a:prstGeom prst="rect">
                    <a:avLst/>
                  </a:prstGeom>
                  <a:solidFill>
                    <a:srgbClr val="F36E18"/>
                  </a:solidFill>
                  <a:ln w="12700" cap="flat" cmpd="sng" algn="ctr">
                    <a:noFill/>
                    <a:prstDash val="solid"/>
                    <a:miter lim="800000"/>
                  </a:ln>
                  <a:effectLst/>
                </p:spPr>
                <p:txBody>
                  <a:bodyPr rtlCol="0" anchor="ctr"/>
                  <a:lstStyle/>
                  <a:p>
                    <a:pPr marL="0" marR="0" lvl="0" indent="0" algn="ctr" defTabSz="945032" eaLnBrk="1" fontAlgn="auto" latinLnBrk="0" hangingPunct="1">
                      <a:lnSpc>
                        <a:spcPct val="100000"/>
                      </a:lnSpc>
                      <a:spcBef>
                        <a:spcPts val="0"/>
                      </a:spcBef>
                      <a:spcAft>
                        <a:spcPts val="0"/>
                      </a:spcAft>
                      <a:buClrTx/>
                      <a:buSzTx/>
                      <a:buFontTx/>
                      <a:buNone/>
                      <a:tabLst/>
                      <a:defRPr/>
                    </a:pPr>
                    <a:endParaRPr kumimoji="0" lang="ko-KR" altLang="en-US" sz="1860" b="1" i="0" u="none" strike="noStrike" kern="0" cap="none" spc="0" normalizeH="0" baseline="0" noProof="0" smtClean="0">
                      <a:ln>
                        <a:noFill/>
                      </a:ln>
                      <a:solidFill>
                        <a:prstClr val="white"/>
                      </a:solidFill>
                      <a:effectLst/>
                      <a:uLnTx/>
                      <a:uFillTx/>
                      <a:latin typeface="Calibri" panose="020F0502020204030204"/>
                      <a:ea typeface="맑은 고딕" panose="020B0503020000020004" pitchFamily="50" charset="-127"/>
                      <a:cs typeface="+mn-cs"/>
                    </a:endParaRPr>
                  </a:p>
                </p:txBody>
              </p:sp>
              <p:sp>
                <p:nvSpPr>
                  <p:cNvPr id="141" name="TextBox 140"/>
                  <p:cNvSpPr txBox="1"/>
                  <p:nvPr/>
                </p:nvSpPr>
                <p:spPr>
                  <a:xfrm>
                    <a:off x="2380181" y="4834841"/>
                    <a:ext cx="1384242" cy="276999"/>
                  </a:xfrm>
                  <a:prstGeom prst="rect">
                    <a:avLst/>
                  </a:prstGeom>
                  <a:noFill/>
                </p:spPr>
                <p:txBody>
                  <a:bodyPr wrap="square" rtlCol="0">
                    <a:spAutoFit/>
                  </a:bodyPr>
                  <a:lstStyle/>
                  <a:p>
                    <a:pPr algn="r"/>
                    <a:r>
                      <a:rPr lang="en-US" altLang="ko-KR" sz="1200" b="1" dirty="0" smtClean="0">
                        <a:latin typeface="Arial" panose="020B0604020202020204" pitchFamily="34" charset="0"/>
                        <a:cs typeface="Arial" panose="020B0604020202020204" pitchFamily="34" charset="0"/>
                      </a:rPr>
                      <a:t>WO</a:t>
                    </a:r>
                    <a:r>
                      <a:rPr lang="en-US" altLang="ko-KR" sz="1200" b="1" baseline="-25000" dirty="0" smtClean="0">
                        <a:latin typeface="Arial" panose="020B0604020202020204" pitchFamily="34" charset="0"/>
                        <a:cs typeface="Arial" panose="020B0604020202020204" pitchFamily="34" charset="0"/>
                      </a:rPr>
                      <a:t>3</a:t>
                    </a:r>
                    <a:r>
                      <a:rPr lang="en-US" altLang="ko-KR" sz="1200" b="1" dirty="0" smtClean="0">
                        <a:latin typeface="Arial" panose="020B0604020202020204" pitchFamily="34" charset="0"/>
                        <a:cs typeface="Arial" panose="020B0604020202020204" pitchFamily="34" charset="0"/>
                      </a:rPr>
                      <a:t>(H</a:t>
                    </a:r>
                    <a:r>
                      <a:rPr lang="en-US" altLang="ko-KR" sz="1200" b="1" baseline="-25000" dirty="0" smtClean="0">
                        <a:latin typeface="Arial" panose="020B0604020202020204" pitchFamily="34" charset="0"/>
                        <a:cs typeface="Arial" panose="020B0604020202020204" pitchFamily="34" charset="0"/>
                      </a:rPr>
                      <a:t>2</a:t>
                    </a:r>
                    <a:r>
                      <a:rPr lang="en-US" altLang="ko-KR" sz="1200" b="1" dirty="0" smtClean="0">
                        <a:latin typeface="Arial" panose="020B0604020202020204" pitchFamily="34" charset="0"/>
                        <a:cs typeface="Arial" panose="020B0604020202020204" pitchFamily="34" charset="0"/>
                      </a:rPr>
                      <a:t>O)</a:t>
                    </a:r>
                    <a:r>
                      <a:rPr lang="en-US" altLang="ko-KR" sz="1200" b="1" baseline="-25000" dirty="0" smtClean="0">
                        <a:latin typeface="Arial" panose="020B0604020202020204" pitchFamily="34" charset="0"/>
                        <a:cs typeface="Arial" panose="020B0604020202020204" pitchFamily="34" charset="0"/>
                      </a:rPr>
                      <a:t>0.333</a:t>
                    </a:r>
                    <a:endParaRPr lang="ko-KR" altLang="en-US" sz="1200" b="1" baseline="-25000" dirty="0">
                      <a:latin typeface="Arial" panose="020B0604020202020204" pitchFamily="34" charset="0"/>
                      <a:cs typeface="Arial" panose="020B0604020202020204" pitchFamily="34" charset="0"/>
                    </a:endParaRPr>
                  </a:p>
                </p:txBody>
              </p:sp>
              <p:sp>
                <p:nvSpPr>
                  <p:cNvPr id="142" name="직사각형 141"/>
                  <p:cNvSpPr>
                    <a:spLocks noChangeAspect="1"/>
                  </p:cNvSpPr>
                  <p:nvPr/>
                </p:nvSpPr>
                <p:spPr>
                  <a:xfrm>
                    <a:off x="3084349" y="3367836"/>
                    <a:ext cx="103947" cy="103947"/>
                  </a:xfrm>
                  <a:prstGeom prst="rect">
                    <a:avLst/>
                  </a:prstGeom>
                  <a:solidFill>
                    <a:srgbClr val="F36E18"/>
                  </a:solidFill>
                  <a:ln w="12700" cap="flat" cmpd="sng" algn="ctr">
                    <a:noFill/>
                    <a:prstDash val="solid"/>
                    <a:miter lim="800000"/>
                  </a:ln>
                  <a:effectLst/>
                </p:spPr>
                <p:txBody>
                  <a:bodyPr rtlCol="0" anchor="ctr"/>
                  <a:lstStyle/>
                  <a:p>
                    <a:pPr marL="0" marR="0" lvl="0" indent="0" algn="ctr" defTabSz="945032" eaLnBrk="1" fontAlgn="auto" latinLnBrk="0" hangingPunct="1">
                      <a:lnSpc>
                        <a:spcPct val="100000"/>
                      </a:lnSpc>
                      <a:spcBef>
                        <a:spcPts val="0"/>
                      </a:spcBef>
                      <a:spcAft>
                        <a:spcPts val="0"/>
                      </a:spcAft>
                      <a:buClrTx/>
                      <a:buSzTx/>
                      <a:buFontTx/>
                      <a:buNone/>
                      <a:tabLst/>
                      <a:defRPr/>
                    </a:pPr>
                    <a:endParaRPr kumimoji="0" lang="ko-KR" altLang="en-US" sz="1860" b="1" i="0" u="none" strike="noStrike" kern="0" cap="none" spc="0" normalizeH="0" baseline="0" noProof="0" smtClean="0">
                      <a:ln>
                        <a:noFill/>
                      </a:ln>
                      <a:solidFill>
                        <a:prstClr val="white"/>
                      </a:solidFill>
                      <a:effectLst/>
                      <a:uLnTx/>
                      <a:uFillTx/>
                      <a:latin typeface="Calibri" panose="020F0502020204030204"/>
                      <a:ea typeface="맑은 고딕" panose="020B0503020000020004" pitchFamily="50" charset="-127"/>
                      <a:cs typeface="+mn-cs"/>
                    </a:endParaRPr>
                  </a:p>
                </p:txBody>
              </p:sp>
              <p:sp>
                <p:nvSpPr>
                  <p:cNvPr id="143" name="직사각형 142"/>
                  <p:cNvSpPr/>
                  <p:nvPr/>
                </p:nvSpPr>
                <p:spPr>
                  <a:xfrm>
                    <a:off x="3185352" y="3265920"/>
                    <a:ext cx="538865" cy="307777"/>
                  </a:xfrm>
                  <a:prstGeom prst="rect">
                    <a:avLst/>
                  </a:prstGeom>
                </p:spPr>
                <p:txBody>
                  <a:bodyPr wrap="none">
                    <a:spAutoFit/>
                  </a:bodyPr>
                  <a:lstStyle/>
                  <a:p>
                    <a:pPr algn="ctr"/>
                    <a:r>
                      <a:rPr lang="en-US" altLang="ko-KR" sz="1400" b="1" dirty="0" smtClean="0">
                        <a:latin typeface="Arial" panose="020B0604020202020204" pitchFamily="34" charset="0"/>
                        <a:cs typeface="Arial" panose="020B0604020202020204" pitchFamily="34" charset="0"/>
                      </a:rPr>
                      <a:t>FTO</a:t>
                    </a:r>
                    <a:endParaRPr lang="ko-KR" altLang="en-US" sz="1400" b="1" dirty="0">
                      <a:latin typeface="Arial" panose="020B0604020202020204" pitchFamily="34" charset="0"/>
                      <a:cs typeface="Arial" panose="020B0604020202020204" pitchFamily="34" charset="0"/>
                    </a:endParaRPr>
                  </a:p>
                </p:txBody>
              </p:sp>
            </p:grpSp>
            <p:sp>
              <p:nvSpPr>
                <p:cNvPr id="128" name="모서리가 둥근 직사각형 127"/>
                <p:cNvSpPr/>
                <p:nvPr/>
              </p:nvSpPr>
              <p:spPr>
                <a:xfrm>
                  <a:off x="13260426" y="5422652"/>
                  <a:ext cx="2227434" cy="301924"/>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latin typeface="Arial" panose="020B0604020202020204" pitchFamily="34" charset="0"/>
                      <a:cs typeface="Arial" panose="020B0604020202020204" pitchFamily="34" charset="0"/>
                    </a:rPr>
                    <a:t>XRD</a:t>
                  </a:r>
                  <a:endParaRPr lang="ko-KR" altLang="en-US" sz="1600" b="1" dirty="0">
                    <a:latin typeface="Arial" panose="020B0604020202020204" pitchFamily="34" charset="0"/>
                    <a:cs typeface="Arial" panose="020B0604020202020204" pitchFamily="34" charset="0"/>
                  </a:endParaRPr>
                </a:p>
              </p:txBody>
            </p:sp>
            <p:sp>
              <p:nvSpPr>
                <p:cNvPr id="131" name="오른쪽으로 구부러진 화살표 130"/>
                <p:cNvSpPr/>
                <p:nvPr/>
              </p:nvSpPr>
              <p:spPr>
                <a:xfrm rot="16200000">
                  <a:off x="14222091" y="7398981"/>
                  <a:ext cx="363104" cy="983712"/>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33" name="TextBox 132"/>
                <p:cNvSpPr txBox="1"/>
                <p:nvPr/>
              </p:nvSpPr>
              <p:spPr>
                <a:xfrm>
                  <a:off x="16228906" y="7613838"/>
                  <a:ext cx="1384242" cy="276999"/>
                </a:xfrm>
                <a:prstGeom prst="rect">
                  <a:avLst/>
                </a:prstGeom>
                <a:noFill/>
              </p:spPr>
              <p:txBody>
                <a:bodyPr wrap="square" rtlCol="0">
                  <a:spAutoFit/>
                </a:bodyPr>
                <a:lstStyle/>
                <a:p>
                  <a:pPr algn="r"/>
                  <a:r>
                    <a:rPr lang="en-US" altLang="ko-KR" sz="1200" b="1" dirty="0" smtClean="0">
                      <a:latin typeface="Arial" panose="020B0604020202020204" pitchFamily="34" charset="0"/>
                      <a:cs typeface="Arial" panose="020B0604020202020204" pitchFamily="34" charset="0"/>
                    </a:rPr>
                    <a:t>WO</a:t>
                  </a:r>
                  <a:r>
                    <a:rPr lang="en-US" altLang="ko-KR" sz="1200" b="1" baseline="-25000" dirty="0" smtClean="0">
                      <a:latin typeface="Arial" panose="020B0604020202020204" pitchFamily="34" charset="0"/>
                      <a:cs typeface="Arial" panose="020B0604020202020204" pitchFamily="34" charset="0"/>
                    </a:rPr>
                    <a:t>3</a:t>
                  </a:r>
                  <a:endParaRPr lang="ko-KR" altLang="en-US" sz="1200" b="1" baseline="-25000" dirty="0">
                    <a:latin typeface="Arial" panose="020B0604020202020204" pitchFamily="34" charset="0"/>
                    <a:cs typeface="Arial" panose="020B0604020202020204" pitchFamily="34" charset="0"/>
                  </a:endParaRPr>
                </a:p>
              </p:txBody>
            </p:sp>
            <p:sp>
              <p:nvSpPr>
                <p:cNvPr id="134" name="직사각형 133"/>
                <p:cNvSpPr>
                  <a:spLocks noChangeAspect="1"/>
                </p:cNvSpPr>
                <p:nvPr/>
              </p:nvSpPr>
              <p:spPr>
                <a:xfrm>
                  <a:off x="15724233" y="7170480"/>
                  <a:ext cx="103947" cy="103947"/>
                </a:xfrm>
                <a:prstGeom prst="rect">
                  <a:avLst/>
                </a:prstGeom>
                <a:solidFill>
                  <a:srgbClr val="F36E18"/>
                </a:solidFill>
                <a:ln w="12700" cap="flat" cmpd="sng" algn="ctr">
                  <a:noFill/>
                  <a:prstDash val="solid"/>
                  <a:miter lim="800000"/>
                </a:ln>
                <a:effectLst/>
              </p:spPr>
              <p:txBody>
                <a:bodyPr rtlCol="0" anchor="ctr"/>
                <a:lstStyle/>
                <a:p>
                  <a:pPr marL="0" marR="0" lvl="0" indent="0" algn="ctr" defTabSz="945032" eaLnBrk="1" fontAlgn="auto" latinLnBrk="0" hangingPunct="1">
                    <a:lnSpc>
                      <a:spcPct val="100000"/>
                    </a:lnSpc>
                    <a:spcBef>
                      <a:spcPts val="0"/>
                    </a:spcBef>
                    <a:spcAft>
                      <a:spcPts val="0"/>
                    </a:spcAft>
                    <a:buClrTx/>
                    <a:buSzTx/>
                    <a:buFontTx/>
                    <a:buNone/>
                    <a:tabLst/>
                    <a:defRPr/>
                  </a:pPr>
                  <a:endParaRPr kumimoji="0" lang="ko-KR" altLang="en-US" sz="1860" b="1" i="0" u="none" strike="noStrike" kern="0" cap="none" spc="0" normalizeH="0" baseline="0" noProof="0" smtClean="0">
                    <a:ln>
                      <a:noFill/>
                    </a:ln>
                    <a:solidFill>
                      <a:prstClr val="white"/>
                    </a:solidFill>
                    <a:effectLst/>
                    <a:uLnTx/>
                    <a:uFillTx/>
                    <a:latin typeface="Calibri" panose="020F0502020204030204"/>
                    <a:ea typeface="맑은 고딕" panose="020B0503020000020004" pitchFamily="50" charset="-127"/>
                    <a:cs typeface="+mn-cs"/>
                  </a:endParaRPr>
                </a:p>
              </p:txBody>
            </p:sp>
            <p:sp>
              <p:nvSpPr>
                <p:cNvPr id="135" name="직사각형 134"/>
                <p:cNvSpPr>
                  <a:spLocks noChangeAspect="1"/>
                </p:cNvSpPr>
                <p:nvPr/>
              </p:nvSpPr>
              <p:spPr>
                <a:xfrm>
                  <a:off x="16340263" y="6949771"/>
                  <a:ext cx="103947" cy="103947"/>
                </a:xfrm>
                <a:prstGeom prst="rect">
                  <a:avLst/>
                </a:prstGeom>
                <a:solidFill>
                  <a:srgbClr val="F36E18"/>
                </a:solidFill>
                <a:ln w="12700" cap="flat" cmpd="sng" algn="ctr">
                  <a:noFill/>
                  <a:prstDash val="solid"/>
                  <a:miter lim="800000"/>
                </a:ln>
                <a:effectLst/>
              </p:spPr>
              <p:txBody>
                <a:bodyPr rtlCol="0" anchor="ctr"/>
                <a:lstStyle/>
                <a:p>
                  <a:pPr marL="0" marR="0" lvl="0" indent="0" algn="ctr" defTabSz="945032" eaLnBrk="1" fontAlgn="auto" latinLnBrk="0" hangingPunct="1">
                    <a:lnSpc>
                      <a:spcPct val="100000"/>
                    </a:lnSpc>
                    <a:spcBef>
                      <a:spcPts val="0"/>
                    </a:spcBef>
                    <a:spcAft>
                      <a:spcPts val="0"/>
                    </a:spcAft>
                    <a:buClrTx/>
                    <a:buSzTx/>
                    <a:buFontTx/>
                    <a:buNone/>
                    <a:tabLst/>
                    <a:defRPr/>
                  </a:pPr>
                  <a:endParaRPr kumimoji="0" lang="ko-KR" altLang="en-US" sz="1860" b="1" i="0" u="none" strike="noStrike" kern="0" cap="none" spc="0" normalizeH="0" baseline="0" noProof="0" smtClean="0">
                    <a:ln>
                      <a:noFill/>
                    </a:ln>
                    <a:solidFill>
                      <a:prstClr val="white"/>
                    </a:solidFill>
                    <a:effectLst/>
                    <a:uLnTx/>
                    <a:uFillTx/>
                    <a:latin typeface="Calibri" panose="020F0502020204030204"/>
                    <a:ea typeface="맑은 고딕" panose="020B0503020000020004" pitchFamily="50" charset="-127"/>
                    <a:cs typeface="+mn-cs"/>
                  </a:endParaRPr>
                </a:p>
              </p:txBody>
            </p:sp>
            <p:sp>
              <p:nvSpPr>
                <p:cNvPr id="136" name="직사각형 135"/>
                <p:cNvSpPr>
                  <a:spLocks noChangeAspect="1"/>
                </p:cNvSpPr>
                <p:nvPr/>
              </p:nvSpPr>
              <p:spPr>
                <a:xfrm>
                  <a:off x="17064713" y="7260677"/>
                  <a:ext cx="103947" cy="103947"/>
                </a:xfrm>
                <a:prstGeom prst="rect">
                  <a:avLst/>
                </a:prstGeom>
                <a:solidFill>
                  <a:srgbClr val="F36E18"/>
                </a:solidFill>
                <a:ln w="12700" cap="flat" cmpd="sng" algn="ctr">
                  <a:noFill/>
                  <a:prstDash val="solid"/>
                  <a:miter lim="800000"/>
                </a:ln>
                <a:effectLst/>
              </p:spPr>
              <p:txBody>
                <a:bodyPr rtlCol="0" anchor="ctr"/>
                <a:lstStyle/>
                <a:p>
                  <a:pPr marL="0" marR="0" lvl="0" indent="0" algn="ctr" defTabSz="945032" eaLnBrk="1" fontAlgn="auto" latinLnBrk="0" hangingPunct="1">
                    <a:lnSpc>
                      <a:spcPct val="100000"/>
                    </a:lnSpc>
                    <a:spcBef>
                      <a:spcPts val="0"/>
                    </a:spcBef>
                    <a:spcAft>
                      <a:spcPts val="0"/>
                    </a:spcAft>
                    <a:buClrTx/>
                    <a:buSzTx/>
                    <a:buFontTx/>
                    <a:buNone/>
                    <a:tabLst/>
                    <a:defRPr/>
                  </a:pPr>
                  <a:endParaRPr kumimoji="0" lang="ko-KR" altLang="en-US" sz="1860" b="1" i="0" u="none" strike="noStrike" kern="0" cap="none" spc="0" normalizeH="0" baseline="0" noProof="0" smtClean="0">
                    <a:ln>
                      <a:noFill/>
                    </a:ln>
                    <a:solidFill>
                      <a:prstClr val="white"/>
                    </a:solidFill>
                    <a:effectLst/>
                    <a:uLnTx/>
                    <a:uFillTx/>
                    <a:latin typeface="Calibri" panose="020F0502020204030204"/>
                    <a:ea typeface="맑은 고딕" panose="020B0503020000020004" pitchFamily="50" charset="-127"/>
                    <a:cs typeface="+mn-cs"/>
                  </a:endParaRPr>
                </a:p>
              </p:txBody>
            </p:sp>
          </p:grpSp>
        </p:grpSp>
        <p:grpSp>
          <p:nvGrpSpPr>
            <p:cNvPr id="38" name="그룹 37"/>
            <p:cNvGrpSpPr/>
            <p:nvPr/>
          </p:nvGrpSpPr>
          <p:grpSpPr>
            <a:xfrm>
              <a:off x="10889215" y="9574933"/>
              <a:ext cx="10541194" cy="3071465"/>
              <a:chOff x="10889215" y="9574933"/>
              <a:chExt cx="10541194" cy="3071465"/>
            </a:xfrm>
          </p:grpSpPr>
          <p:grpSp>
            <p:nvGrpSpPr>
              <p:cNvPr id="23" name="그룹 22"/>
              <p:cNvGrpSpPr/>
              <p:nvPr/>
            </p:nvGrpSpPr>
            <p:grpSpPr>
              <a:xfrm>
                <a:off x="17510341" y="9574933"/>
                <a:ext cx="3920068" cy="3038644"/>
                <a:chOff x="17524177" y="8919469"/>
                <a:chExt cx="3920068" cy="3038644"/>
              </a:xfrm>
            </p:grpSpPr>
            <p:sp>
              <p:nvSpPr>
                <p:cNvPr id="309" name="모서리가 둥근 직사각형 308"/>
                <p:cNvSpPr/>
                <p:nvPr/>
              </p:nvSpPr>
              <p:spPr>
                <a:xfrm>
                  <a:off x="18370494" y="8919469"/>
                  <a:ext cx="2227434" cy="301924"/>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latin typeface="Arial" panose="020B0604020202020204" pitchFamily="34" charset="0"/>
                      <a:cs typeface="Arial" panose="020B0604020202020204" pitchFamily="34" charset="0"/>
                    </a:rPr>
                    <a:t>FTIR</a:t>
                  </a:r>
                  <a:endParaRPr lang="ko-KR" altLang="en-US" sz="1600" b="1" dirty="0">
                    <a:latin typeface="Arial" panose="020B0604020202020204" pitchFamily="34" charset="0"/>
                    <a:cs typeface="Arial" panose="020B0604020202020204" pitchFamily="34" charset="0"/>
                  </a:endParaRPr>
                </a:p>
              </p:txBody>
            </p:sp>
            <p:pic>
              <p:nvPicPr>
                <p:cNvPr id="20" name="그림 19"/>
                <p:cNvPicPr>
                  <a:picLocks noChangeAspect="1"/>
                </p:cNvPicPr>
                <p:nvPr/>
              </p:nvPicPr>
              <p:blipFill>
                <a:blip r:embed="rId26"/>
                <a:stretch>
                  <a:fillRect/>
                </a:stretch>
              </p:blipFill>
              <p:spPr>
                <a:xfrm>
                  <a:off x="17524177" y="8958621"/>
                  <a:ext cx="3920068" cy="2999492"/>
                </a:xfrm>
                <a:prstGeom prst="rect">
                  <a:avLst/>
                </a:prstGeom>
              </p:spPr>
            </p:pic>
          </p:grpSp>
          <p:grpSp>
            <p:nvGrpSpPr>
              <p:cNvPr id="36" name="그룹 35"/>
              <p:cNvGrpSpPr/>
              <p:nvPr/>
            </p:nvGrpSpPr>
            <p:grpSpPr>
              <a:xfrm>
                <a:off x="10889215" y="9574933"/>
                <a:ext cx="6897201" cy="3071465"/>
                <a:chOff x="10972359" y="9574933"/>
                <a:chExt cx="6897201" cy="3071465"/>
              </a:xfrm>
            </p:grpSpPr>
            <p:graphicFrame>
              <p:nvGraphicFramePr>
                <p:cNvPr id="181" name="개체 180"/>
                <p:cNvGraphicFramePr>
                  <a:graphicFrameLocks noChangeAspect="1"/>
                </p:cNvGraphicFramePr>
                <p:nvPr>
                  <p:extLst>
                    <p:ext uri="{D42A27DB-BD31-4B8C-83A1-F6EECF244321}">
                      <p14:modId xmlns:p14="http://schemas.microsoft.com/office/powerpoint/2010/main" val="2500344039"/>
                    </p:ext>
                  </p:extLst>
                </p:nvPr>
              </p:nvGraphicFramePr>
              <p:xfrm>
                <a:off x="10972359" y="9622732"/>
                <a:ext cx="3921125" cy="3000375"/>
              </p:xfrm>
              <a:graphic>
                <a:graphicData uri="http://schemas.openxmlformats.org/presentationml/2006/ole">
                  <mc:AlternateContent xmlns:mc="http://schemas.openxmlformats.org/markup-compatibility/2006">
                    <mc:Choice xmlns:v="urn:schemas-microsoft-com:vml" Requires="v">
                      <p:oleObj spid="_x0000_s1295" name="Graph" r:id="rId27" imgW="3920760" imgH="3000960" progId="Origin95.Graph">
                        <p:embed/>
                      </p:oleObj>
                    </mc:Choice>
                    <mc:Fallback>
                      <p:oleObj name="Graph" r:id="rId27" imgW="3920760" imgH="3000960" progId="Origin95.Graph">
                        <p:embed/>
                        <p:pic>
                          <p:nvPicPr>
                            <p:cNvPr id="9" name="개체 8"/>
                            <p:cNvPicPr/>
                            <p:nvPr/>
                          </p:nvPicPr>
                          <p:blipFill>
                            <a:blip r:embed="rId28"/>
                            <a:stretch>
                              <a:fillRect/>
                            </a:stretch>
                          </p:blipFill>
                          <p:spPr>
                            <a:xfrm>
                              <a:off x="10972359" y="9622732"/>
                              <a:ext cx="3921125" cy="3000375"/>
                            </a:xfrm>
                            <a:prstGeom prst="rect">
                              <a:avLst/>
                            </a:prstGeom>
                          </p:spPr>
                        </p:pic>
                      </p:oleObj>
                    </mc:Fallback>
                  </mc:AlternateContent>
                </a:graphicData>
              </a:graphic>
            </p:graphicFrame>
            <p:grpSp>
              <p:nvGrpSpPr>
                <p:cNvPr id="34" name="그룹 33"/>
                <p:cNvGrpSpPr/>
                <p:nvPr/>
              </p:nvGrpSpPr>
              <p:grpSpPr>
                <a:xfrm>
                  <a:off x="11333903" y="9574933"/>
                  <a:ext cx="6535657" cy="3071465"/>
                  <a:chOff x="10964395" y="9574933"/>
                  <a:chExt cx="6535657" cy="3071465"/>
                </a:xfrm>
              </p:grpSpPr>
              <p:graphicFrame>
                <p:nvGraphicFramePr>
                  <p:cNvPr id="180" name="개체 179"/>
                  <p:cNvGraphicFramePr>
                    <a:graphicFrameLocks noChangeAspect="1"/>
                  </p:cNvGraphicFramePr>
                  <p:nvPr>
                    <p:extLst>
                      <p:ext uri="{D42A27DB-BD31-4B8C-83A1-F6EECF244321}">
                        <p14:modId xmlns:p14="http://schemas.microsoft.com/office/powerpoint/2010/main" val="2765850419"/>
                      </p:ext>
                    </p:extLst>
                  </p:nvPr>
                </p:nvGraphicFramePr>
                <p:xfrm>
                  <a:off x="13578927" y="9610016"/>
                  <a:ext cx="3921125" cy="3000375"/>
                </p:xfrm>
                <a:graphic>
                  <a:graphicData uri="http://schemas.openxmlformats.org/presentationml/2006/ole">
                    <mc:AlternateContent xmlns:mc="http://schemas.openxmlformats.org/markup-compatibility/2006">
                      <mc:Choice xmlns:v="urn:schemas-microsoft-com:vml" Requires="v">
                        <p:oleObj spid="_x0000_s1296" name="Graph" r:id="rId29" imgW="3920760" imgH="3000960" progId="Origin95.Graph">
                          <p:embed/>
                        </p:oleObj>
                      </mc:Choice>
                      <mc:Fallback>
                        <p:oleObj name="Graph" r:id="rId29" imgW="3920760" imgH="3000960" progId="Origin95.Graph">
                          <p:embed/>
                          <p:pic>
                            <p:nvPicPr>
                              <p:cNvPr id="8" name="개체 7"/>
                              <p:cNvPicPr/>
                              <p:nvPr/>
                            </p:nvPicPr>
                            <p:blipFill>
                              <a:blip r:embed="rId30"/>
                              <a:stretch>
                                <a:fillRect/>
                              </a:stretch>
                            </p:blipFill>
                            <p:spPr>
                              <a:xfrm>
                                <a:off x="13578927" y="9610016"/>
                                <a:ext cx="3921125" cy="3000375"/>
                              </a:xfrm>
                              <a:prstGeom prst="rect">
                                <a:avLst/>
                              </a:prstGeom>
                            </p:spPr>
                          </p:pic>
                        </p:oleObj>
                      </mc:Fallback>
                    </mc:AlternateContent>
                  </a:graphicData>
                </a:graphic>
              </p:graphicFrame>
              <p:sp>
                <p:nvSpPr>
                  <p:cNvPr id="306" name="모서리가 둥근 직사각형 305"/>
                  <p:cNvSpPr/>
                  <p:nvPr/>
                </p:nvSpPr>
                <p:spPr>
                  <a:xfrm>
                    <a:off x="10964395" y="9574933"/>
                    <a:ext cx="6204265" cy="3071465"/>
                  </a:xfrm>
                  <a:prstGeom prst="roundRect">
                    <a:avLst>
                      <a:gd name="adj" fmla="val 6533"/>
                    </a:avLst>
                  </a:prstGeom>
                  <a:no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7" name="모서리가 둥근 직사각형 306"/>
                  <p:cNvSpPr/>
                  <p:nvPr/>
                </p:nvSpPr>
                <p:spPr>
                  <a:xfrm>
                    <a:off x="12952810" y="9574933"/>
                    <a:ext cx="2227434" cy="301924"/>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latin typeface="Arial" panose="020B0604020202020204" pitchFamily="34" charset="0"/>
                        <a:cs typeface="Arial" panose="020B0604020202020204" pitchFamily="34" charset="0"/>
                      </a:rPr>
                      <a:t>XPS</a:t>
                    </a:r>
                    <a:endParaRPr lang="ko-KR" altLang="en-US" sz="1600" b="1" dirty="0">
                      <a:latin typeface="Arial" panose="020B0604020202020204" pitchFamily="34" charset="0"/>
                      <a:cs typeface="Arial" panose="020B0604020202020204" pitchFamily="34" charset="0"/>
                    </a:endParaRPr>
                  </a:p>
                </p:txBody>
              </p:sp>
              <p:sp>
                <p:nvSpPr>
                  <p:cNvPr id="316" name="직사각형 315"/>
                  <p:cNvSpPr/>
                  <p:nvPr/>
                </p:nvSpPr>
                <p:spPr>
                  <a:xfrm>
                    <a:off x="13392050" y="9964871"/>
                    <a:ext cx="562976" cy="307777"/>
                  </a:xfrm>
                  <a:prstGeom prst="rect">
                    <a:avLst/>
                  </a:prstGeom>
                </p:spPr>
                <p:txBody>
                  <a:bodyPr wrap="none">
                    <a:spAutoFit/>
                  </a:bodyPr>
                  <a:lstStyle/>
                  <a:p>
                    <a:pPr algn="ctr"/>
                    <a:r>
                      <a:rPr lang="en-US" altLang="ko-KR" sz="1400" b="1" dirty="0" smtClean="0">
                        <a:latin typeface="Arial" panose="020B0604020202020204" pitchFamily="34" charset="0"/>
                        <a:cs typeface="Arial" panose="020B0604020202020204" pitchFamily="34" charset="0"/>
                      </a:rPr>
                      <a:t>bare</a:t>
                    </a:r>
                    <a:endParaRPr lang="ko-KR" altLang="en-US" sz="1400" b="1" dirty="0">
                      <a:latin typeface="Arial" panose="020B0604020202020204" pitchFamily="34" charset="0"/>
                      <a:cs typeface="Arial" panose="020B0604020202020204" pitchFamily="34" charset="0"/>
                    </a:endParaRPr>
                  </a:p>
                </p:txBody>
              </p:sp>
              <p:sp>
                <p:nvSpPr>
                  <p:cNvPr id="317" name="직사각형 316"/>
                  <p:cNvSpPr/>
                  <p:nvPr/>
                </p:nvSpPr>
                <p:spPr>
                  <a:xfrm>
                    <a:off x="16344378" y="9964871"/>
                    <a:ext cx="574196" cy="307777"/>
                  </a:xfrm>
                  <a:prstGeom prst="rect">
                    <a:avLst/>
                  </a:prstGeom>
                </p:spPr>
                <p:txBody>
                  <a:bodyPr wrap="none">
                    <a:spAutoFit/>
                  </a:bodyPr>
                  <a:lstStyle/>
                  <a:p>
                    <a:pPr algn="ctr"/>
                    <a:r>
                      <a:rPr lang="en-US" altLang="ko-KR" sz="1400" b="1" dirty="0" smtClean="0">
                        <a:latin typeface="Arial" panose="020B0604020202020204" pitchFamily="34" charset="0"/>
                        <a:cs typeface="Arial" panose="020B0604020202020204" pitchFamily="34" charset="0"/>
                      </a:rPr>
                      <a:t>O/Ar</a:t>
                    </a:r>
                    <a:endParaRPr lang="ko-KR" altLang="en-US" sz="1400" b="1" dirty="0">
                      <a:latin typeface="Arial" panose="020B0604020202020204" pitchFamily="34" charset="0"/>
                      <a:cs typeface="Arial" panose="020B0604020202020204" pitchFamily="34" charset="0"/>
                    </a:endParaRPr>
                  </a:p>
                </p:txBody>
              </p:sp>
            </p:grpSp>
          </p:grpSp>
        </p:grpSp>
        <p:sp>
          <p:nvSpPr>
            <p:cNvPr id="348" name="TextBox 347"/>
            <p:cNvSpPr txBox="1"/>
            <p:nvPr/>
          </p:nvSpPr>
          <p:spPr>
            <a:xfrm>
              <a:off x="11170734" y="8422805"/>
              <a:ext cx="9647606" cy="1015663"/>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US" altLang="ko-KR" sz="2000" b="1" dirty="0" smtClean="0">
                  <a:latin typeface="Arial" panose="020B0604020202020204" pitchFamily="34" charset="0"/>
                  <a:cs typeface="Arial" panose="020B0604020202020204" pitchFamily="34" charset="0"/>
                </a:rPr>
                <a:t>WO</a:t>
              </a:r>
              <a:r>
                <a:rPr lang="en-US" altLang="ko-KR" sz="2000" b="1" baseline="-25000" dirty="0" smtClean="0">
                  <a:latin typeface="Arial" panose="020B0604020202020204" pitchFamily="34" charset="0"/>
                  <a:cs typeface="Arial" panose="020B0604020202020204" pitchFamily="34" charset="0"/>
                </a:rPr>
                <a:t>3</a:t>
              </a:r>
              <a:r>
                <a:rPr lang="en-US" altLang="ko-KR" sz="2000" b="1" dirty="0" smtClean="0">
                  <a:latin typeface="Arial" panose="020B0604020202020204" pitchFamily="34" charset="0"/>
                  <a:cs typeface="Arial" panose="020B0604020202020204" pitchFamily="34" charset="0"/>
                </a:rPr>
                <a:t> was successfully synthesized</a:t>
              </a:r>
            </a:p>
            <a:p>
              <a:pPr marL="342900" indent="-342900">
                <a:lnSpc>
                  <a:spcPct val="150000"/>
                </a:lnSpc>
                <a:buFont typeface="Wingdings" panose="05000000000000000000" pitchFamily="2" charset="2"/>
                <a:buChar char="v"/>
              </a:pPr>
              <a:r>
                <a:rPr lang="en-US" altLang="ko-KR" sz="2000" b="1" dirty="0" smtClean="0">
                  <a:latin typeface="Arial" panose="020B0604020202020204" pitchFamily="34" charset="0"/>
                  <a:cs typeface="Arial" panose="020B0604020202020204" pitchFamily="34" charset="0"/>
                </a:rPr>
                <a:t>The WO</a:t>
              </a:r>
              <a:r>
                <a:rPr lang="en-US" altLang="ko-KR" sz="2000" b="1" baseline="-25000" dirty="0" smtClean="0">
                  <a:latin typeface="Arial" panose="020B0604020202020204" pitchFamily="34" charset="0"/>
                  <a:cs typeface="Arial" panose="020B0604020202020204" pitchFamily="34" charset="0"/>
                </a:rPr>
                <a:t>3</a:t>
              </a:r>
              <a:r>
                <a:rPr lang="en-US" altLang="ko-KR" sz="2000" b="1" dirty="0" smtClean="0">
                  <a:latin typeface="Arial" panose="020B0604020202020204" pitchFamily="34" charset="0"/>
                  <a:cs typeface="Arial" panose="020B0604020202020204" pitchFamily="34" charset="0"/>
                </a:rPr>
                <a:t> structure was not significantly affected by vacancy modulation.</a:t>
              </a:r>
              <a:endParaRPr lang="en-US" altLang="ko-KR" sz="2000" b="1" dirty="0">
                <a:latin typeface="Arial" panose="020B0604020202020204" pitchFamily="34" charset="0"/>
                <a:cs typeface="Arial" panose="020B0604020202020204" pitchFamily="34" charset="0"/>
              </a:endParaRPr>
            </a:p>
          </p:txBody>
        </p:sp>
        <p:sp>
          <p:nvSpPr>
            <p:cNvPr id="350" name="TextBox 349"/>
            <p:cNvSpPr txBox="1"/>
            <p:nvPr/>
          </p:nvSpPr>
          <p:spPr>
            <a:xfrm>
              <a:off x="11309737" y="12575636"/>
              <a:ext cx="9700151" cy="1015663"/>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US" altLang="ko-KR" sz="2000" b="1" dirty="0" smtClean="0">
                  <a:latin typeface="Arial" panose="020B0604020202020204" pitchFamily="34" charset="0"/>
                  <a:cs typeface="Arial" panose="020B0604020202020204" pitchFamily="34" charset="0"/>
                </a:rPr>
                <a:t>WO</a:t>
              </a:r>
              <a:r>
                <a:rPr lang="en-US" altLang="ko-KR" sz="2000" b="1" baseline="-25000" dirty="0" smtClean="0">
                  <a:latin typeface="Arial" panose="020B0604020202020204" pitchFamily="34" charset="0"/>
                  <a:cs typeface="Arial" panose="020B0604020202020204" pitchFamily="34" charset="0"/>
                </a:rPr>
                <a:t>3</a:t>
              </a:r>
              <a:r>
                <a:rPr lang="en-US" altLang="ko-KR" sz="2000" b="1" dirty="0" smtClean="0">
                  <a:latin typeface="Arial" panose="020B0604020202020204" pitchFamily="34" charset="0"/>
                  <a:cs typeface="Arial" panose="020B0604020202020204" pitchFamily="34" charset="0"/>
                </a:rPr>
                <a:t> </a:t>
              </a:r>
              <a:r>
                <a:rPr lang="en-US" altLang="ko-KR" sz="2000" b="1" dirty="0">
                  <a:latin typeface="Arial" panose="020B0604020202020204" pitchFamily="34" charset="0"/>
                  <a:cs typeface="Arial" panose="020B0604020202020204" pitchFamily="34" charset="0"/>
                </a:rPr>
                <a:t>(bare) has a smaller O</a:t>
              </a:r>
              <a:r>
                <a:rPr lang="en-US" altLang="ko-KR" sz="2000" b="1" baseline="-25000" dirty="0">
                  <a:latin typeface="Arial" panose="020B0604020202020204" pitchFamily="34" charset="0"/>
                  <a:cs typeface="Arial" panose="020B0604020202020204" pitchFamily="34" charset="0"/>
                </a:rPr>
                <a:t>v</a:t>
              </a:r>
              <a:r>
                <a:rPr lang="en-US" altLang="ko-KR" sz="2000" b="1" dirty="0">
                  <a:latin typeface="Arial" panose="020B0604020202020204" pitchFamily="34" charset="0"/>
                  <a:cs typeface="Arial" panose="020B0604020202020204" pitchFamily="34" charset="0"/>
                </a:rPr>
                <a:t> (oxygen vacancy orbital) area than WO</a:t>
              </a:r>
              <a:r>
                <a:rPr lang="en-US" altLang="ko-KR" sz="2000" b="1" baseline="-25000" dirty="0">
                  <a:latin typeface="Arial" panose="020B0604020202020204" pitchFamily="34" charset="0"/>
                  <a:cs typeface="Arial" panose="020B0604020202020204" pitchFamily="34" charset="0"/>
                </a:rPr>
                <a:t>3</a:t>
              </a:r>
              <a:r>
                <a:rPr lang="en-US" altLang="ko-KR" sz="2000" b="1" dirty="0">
                  <a:latin typeface="Arial" panose="020B0604020202020204" pitchFamily="34" charset="0"/>
                  <a:cs typeface="Arial" panose="020B0604020202020204" pitchFamily="34" charset="0"/>
                </a:rPr>
                <a:t> (O/Ar</a:t>
              </a:r>
              <a:r>
                <a:rPr lang="en-US" altLang="ko-KR" sz="2000" b="1" dirty="0" smtClean="0">
                  <a:latin typeface="Arial" panose="020B0604020202020204" pitchFamily="34" charset="0"/>
                  <a:cs typeface="Arial" panose="020B0604020202020204" pitchFamily="34" charset="0"/>
                </a:rPr>
                <a:t>).</a:t>
              </a:r>
              <a:endParaRPr lang="en-US" altLang="ko-KR" sz="2000" b="1"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v"/>
              </a:pPr>
              <a:r>
                <a:rPr lang="en-US" altLang="ko-KR" sz="2000" b="1" dirty="0">
                  <a:latin typeface="Arial" panose="020B0604020202020204" pitchFamily="34" charset="0"/>
                  <a:cs typeface="Arial" panose="020B0604020202020204" pitchFamily="34" charset="0"/>
                </a:rPr>
                <a:t>The formation of Lewis acid sites is attributed to oxygen vacancies.</a:t>
              </a:r>
            </a:p>
          </p:txBody>
        </p:sp>
      </p:grpSp>
      <p:grpSp>
        <p:nvGrpSpPr>
          <p:cNvPr id="47" name="그룹 46"/>
          <p:cNvGrpSpPr/>
          <p:nvPr/>
        </p:nvGrpSpPr>
        <p:grpSpPr>
          <a:xfrm>
            <a:off x="10522016" y="13920721"/>
            <a:ext cx="11107160" cy="8020835"/>
            <a:chOff x="10522016" y="13667817"/>
            <a:chExt cx="11107160" cy="8020835"/>
          </a:xfrm>
        </p:grpSpPr>
        <p:grpSp>
          <p:nvGrpSpPr>
            <p:cNvPr id="40" name="그룹 39"/>
            <p:cNvGrpSpPr/>
            <p:nvPr/>
          </p:nvGrpSpPr>
          <p:grpSpPr>
            <a:xfrm>
              <a:off x="10522016" y="13667817"/>
              <a:ext cx="11107160" cy="3298467"/>
              <a:chOff x="10522016" y="13667817"/>
              <a:chExt cx="11107160" cy="3298467"/>
            </a:xfrm>
          </p:grpSpPr>
          <p:graphicFrame>
            <p:nvGraphicFramePr>
              <p:cNvPr id="183" name="개체 182"/>
              <p:cNvGraphicFramePr>
                <a:graphicFrameLocks noChangeAspect="1"/>
              </p:cNvGraphicFramePr>
              <p:nvPr>
                <p:extLst>
                  <p:ext uri="{D42A27DB-BD31-4B8C-83A1-F6EECF244321}">
                    <p14:modId xmlns:p14="http://schemas.microsoft.com/office/powerpoint/2010/main" val="1824409353"/>
                  </p:ext>
                </p:extLst>
              </p:nvPr>
            </p:nvGraphicFramePr>
            <p:xfrm>
              <a:off x="10522016" y="13667817"/>
              <a:ext cx="4291200" cy="3283550"/>
            </p:xfrm>
            <a:graphic>
              <a:graphicData uri="http://schemas.openxmlformats.org/presentationml/2006/ole">
                <mc:AlternateContent xmlns:mc="http://schemas.openxmlformats.org/markup-compatibility/2006">
                  <mc:Choice xmlns:v="urn:schemas-microsoft-com:vml" Requires="v">
                    <p:oleObj spid="_x0000_s1297" name="Graph" r:id="rId31" imgW="3920760" imgH="3000960" progId="Origin95.Graph">
                      <p:embed/>
                    </p:oleObj>
                  </mc:Choice>
                  <mc:Fallback>
                    <p:oleObj name="Graph" r:id="rId31" imgW="3920760" imgH="3000960" progId="Origin95.Graph">
                      <p:embed/>
                      <p:pic>
                        <p:nvPicPr>
                          <p:cNvPr id="7" name="개체 6"/>
                          <p:cNvPicPr/>
                          <p:nvPr/>
                        </p:nvPicPr>
                        <p:blipFill>
                          <a:blip r:embed="rId32"/>
                          <a:stretch>
                            <a:fillRect/>
                          </a:stretch>
                        </p:blipFill>
                        <p:spPr>
                          <a:xfrm>
                            <a:off x="10522016" y="13667817"/>
                            <a:ext cx="4291200" cy="3283550"/>
                          </a:xfrm>
                          <a:prstGeom prst="rect">
                            <a:avLst/>
                          </a:prstGeom>
                        </p:spPr>
                      </p:pic>
                    </p:oleObj>
                  </mc:Fallback>
                </mc:AlternateContent>
              </a:graphicData>
            </a:graphic>
          </p:graphicFrame>
          <p:graphicFrame>
            <p:nvGraphicFramePr>
              <p:cNvPr id="184" name="개체 183"/>
              <p:cNvGraphicFramePr>
                <a:graphicFrameLocks noChangeAspect="1"/>
              </p:cNvGraphicFramePr>
              <p:nvPr>
                <p:extLst>
                  <p:ext uri="{D42A27DB-BD31-4B8C-83A1-F6EECF244321}">
                    <p14:modId xmlns:p14="http://schemas.microsoft.com/office/powerpoint/2010/main" val="2673966963"/>
                  </p:ext>
                </p:extLst>
              </p:nvPr>
            </p:nvGraphicFramePr>
            <p:xfrm>
              <a:off x="13968114" y="13667817"/>
              <a:ext cx="4291200" cy="3283550"/>
            </p:xfrm>
            <a:graphic>
              <a:graphicData uri="http://schemas.openxmlformats.org/presentationml/2006/ole">
                <mc:AlternateContent xmlns:mc="http://schemas.openxmlformats.org/markup-compatibility/2006">
                  <mc:Choice xmlns:v="urn:schemas-microsoft-com:vml" Requires="v">
                    <p:oleObj spid="_x0000_s1298" name="Graph" r:id="rId33" imgW="3920760" imgH="3000960" progId="Origin95.Graph">
                      <p:embed/>
                    </p:oleObj>
                  </mc:Choice>
                  <mc:Fallback>
                    <p:oleObj name="Graph" r:id="rId33" imgW="3920760" imgH="3000960" progId="Origin95.Graph">
                      <p:embed/>
                      <p:pic>
                        <p:nvPicPr>
                          <p:cNvPr id="6" name="개체 5"/>
                          <p:cNvPicPr/>
                          <p:nvPr/>
                        </p:nvPicPr>
                        <p:blipFill>
                          <a:blip r:embed="rId34"/>
                          <a:stretch>
                            <a:fillRect/>
                          </a:stretch>
                        </p:blipFill>
                        <p:spPr>
                          <a:xfrm>
                            <a:off x="13968114" y="13667817"/>
                            <a:ext cx="4291200" cy="3283550"/>
                          </a:xfrm>
                          <a:prstGeom prst="rect">
                            <a:avLst/>
                          </a:prstGeom>
                        </p:spPr>
                      </p:pic>
                    </p:oleObj>
                  </mc:Fallback>
                </mc:AlternateContent>
              </a:graphicData>
            </a:graphic>
          </p:graphicFrame>
          <p:graphicFrame>
            <p:nvGraphicFramePr>
              <p:cNvPr id="185" name="개체 184"/>
              <p:cNvGraphicFramePr>
                <a:graphicFrameLocks noChangeAspect="1"/>
              </p:cNvGraphicFramePr>
              <p:nvPr>
                <p:extLst>
                  <p:ext uri="{D42A27DB-BD31-4B8C-83A1-F6EECF244321}">
                    <p14:modId xmlns:p14="http://schemas.microsoft.com/office/powerpoint/2010/main" val="2080945055"/>
                  </p:ext>
                </p:extLst>
              </p:nvPr>
            </p:nvGraphicFramePr>
            <p:xfrm>
              <a:off x="17337976" y="13682734"/>
              <a:ext cx="4291200" cy="3283550"/>
            </p:xfrm>
            <a:graphic>
              <a:graphicData uri="http://schemas.openxmlformats.org/presentationml/2006/ole">
                <mc:AlternateContent xmlns:mc="http://schemas.openxmlformats.org/markup-compatibility/2006">
                  <mc:Choice xmlns:v="urn:schemas-microsoft-com:vml" Requires="v">
                    <p:oleObj spid="_x0000_s1299" name="Graph" r:id="rId35" imgW="3920760" imgH="3000960" progId="Origin95.Graph">
                      <p:embed/>
                    </p:oleObj>
                  </mc:Choice>
                  <mc:Fallback>
                    <p:oleObj name="Graph" r:id="rId35" imgW="3920760" imgH="3000960" progId="Origin95.Graph">
                      <p:embed/>
                      <p:pic>
                        <p:nvPicPr>
                          <p:cNvPr id="2" name="개체 1"/>
                          <p:cNvPicPr/>
                          <p:nvPr/>
                        </p:nvPicPr>
                        <p:blipFill>
                          <a:blip r:embed="rId36"/>
                          <a:stretch>
                            <a:fillRect/>
                          </a:stretch>
                        </p:blipFill>
                        <p:spPr>
                          <a:xfrm>
                            <a:off x="17337976" y="13682734"/>
                            <a:ext cx="4291200" cy="3283550"/>
                          </a:xfrm>
                          <a:prstGeom prst="rect">
                            <a:avLst/>
                          </a:prstGeom>
                        </p:spPr>
                      </p:pic>
                    </p:oleObj>
                  </mc:Fallback>
                </mc:AlternateContent>
              </a:graphicData>
            </a:graphic>
          </p:graphicFrame>
          <p:sp>
            <p:nvSpPr>
              <p:cNvPr id="311" name="모서리가 둥근 직사각형 310"/>
              <p:cNvSpPr/>
              <p:nvPr/>
            </p:nvSpPr>
            <p:spPr>
              <a:xfrm>
                <a:off x="10772777" y="13682734"/>
                <a:ext cx="6840372" cy="3233819"/>
              </a:xfrm>
              <a:prstGeom prst="roundRect">
                <a:avLst>
                  <a:gd name="adj" fmla="val 6533"/>
                </a:avLst>
              </a:prstGeom>
              <a:no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2" name="모서리가 둥근 직사각형 311"/>
              <p:cNvSpPr/>
              <p:nvPr/>
            </p:nvSpPr>
            <p:spPr>
              <a:xfrm>
                <a:off x="13079246" y="13682734"/>
                <a:ext cx="2227434" cy="301924"/>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latin typeface="Arial" panose="020B0604020202020204" pitchFamily="34" charset="0"/>
                    <a:cs typeface="Arial" panose="020B0604020202020204" pitchFamily="34" charset="0"/>
                  </a:rPr>
                  <a:t>LSV</a:t>
                </a:r>
                <a:endParaRPr lang="ko-KR" altLang="en-US" sz="1600" b="1" dirty="0">
                  <a:latin typeface="Arial" panose="020B0604020202020204" pitchFamily="34" charset="0"/>
                  <a:cs typeface="Arial" panose="020B0604020202020204" pitchFamily="34" charset="0"/>
                </a:endParaRPr>
              </a:p>
            </p:txBody>
          </p:sp>
          <p:sp>
            <p:nvSpPr>
              <p:cNvPr id="313" name="모서리가 둥근 직사각형 312"/>
              <p:cNvSpPr/>
              <p:nvPr/>
            </p:nvSpPr>
            <p:spPr>
              <a:xfrm>
                <a:off x="18415789" y="13682734"/>
                <a:ext cx="2227434" cy="301924"/>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latin typeface="Arial" panose="020B0604020202020204" pitchFamily="34" charset="0"/>
                    <a:cs typeface="Arial" panose="020B0604020202020204" pitchFamily="34" charset="0"/>
                  </a:rPr>
                  <a:t>EIS</a:t>
                </a:r>
                <a:endParaRPr lang="ko-KR" altLang="en-US" sz="1600" b="1" dirty="0">
                  <a:latin typeface="Arial" panose="020B0604020202020204" pitchFamily="34" charset="0"/>
                  <a:cs typeface="Arial" panose="020B0604020202020204" pitchFamily="34" charset="0"/>
                </a:endParaRPr>
              </a:p>
            </p:txBody>
          </p:sp>
          <p:sp>
            <p:nvSpPr>
              <p:cNvPr id="318" name="직사각형 317"/>
              <p:cNvSpPr/>
              <p:nvPr/>
            </p:nvSpPr>
            <p:spPr>
              <a:xfrm>
                <a:off x="17066326" y="14058085"/>
                <a:ext cx="574196" cy="307777"/>
              </a:xfrm>
              <a:prstGeom prst="rect">
                <a:avLst/>
              </a:prstGeom>
            </p:spPr>
            <p:txBody>
              <a:bodyPr wrap="none">
                <a:spAutoFit/>
              </a:bodyPr>
              <a:lstStyle/>
              <a:p>
                <a:pPr algn="ctr"/>
                <a:r>
                  <a:rPr lang="en-US" altLang="ko-KR" sz="1400" b="1" dirty="0" smtClean="0">
                    <a:latin typeface="Arial" panose="020B0604020202020204" pitchFamily="34" charset="0"/>
                    <a:cs typeface="Arial" panose="020B0604020202020204" pitchFamily="34" charset="0"/>
                  </a:rPr>
                  <a:t>O/Ar</a:t>
                </a:r>
                <a:endParaRPr lang="ko-KR" altLang="en-US" sz="1400" b="1" dirty="0">
                  <a:latin typeface="Arial" panose="020B0604020202020204" pitchFamily="34" charset="0"/>
                  <a:cs typeface="Arial" panose="020B0604020202020204" pitchFamily="34" charset="0"/>
                </a:endParaRPr>
              </a:p>
            </p:txBody>
          </p:sp>
          <p:sp>
            <p:nvSpPr>
              <p:cNvPr id="319" name="직사각형 318"/>
              <p:cNvSpPr/>
              <p:nvPr/>
            </p:nvSpPr>
            <p:spPr>
              <a:xfrm>
                <a:off x="13621162" y="14037810"/>
                <a:ext cx="562976" cy="307777"/>
              </a:xfrm>
              <a:prstGeom prst="rect">
                <a:avLst/>
              </a:prstGeom>
            </p:spPr>
            <p:txBody>
              <a:bodyPr wrap="none">
                <a:spAutoFit/>
              </a:bodyPr>
              <a:lstStyle/>
              <a:p>
                <a:pPr algn="ctr"/>
                <a:r>
                  <a:rPr lang="en-US" altLang="ko-KR" sz="1400" b="1" dirty="0" smtClean="0">
                    <a:latin typeface="Arial" panose="020B0604020202020204" pitchFamily="34" charset="0"/>
                    <a:cs typeface="Arial" panose="020B0604020202020204" pitchFamily="34" charset="0"/>
                  </a:rPr>
                  <a:t>bare</a:t>
                </a:r>
                <a:endParaRPr lang="ko-KR" altLang="en-US" sz="1400" b="1" dirty="0">
                  <a:latin typeface="Arial" panose="020B0604020202020204" pitchFamily="34" charset="0"/>
                  <a:cs typeface="Arial" panose="020B0604020202020204" pitchFamily="34" charset="0"/>
                </a:endParaRPr>
              </a:p>
            </p:txBody>
          </p:sp>
        </p:grpSp>
        <p:grpSp>
          <p:nvGrpSpPr>
            <p:cNvPr id="39" name="그룹 38"/>
            <p:cNvGrpSpPr/>
            <p:nvPr/>
          </p:nvGrpSpPr>
          <p:grpSpPr>
            <a:xfrm>
              <a:off x="10772776" y="16968926"/>
              <a:ext cx="10180113" cy="3839255"/>
              <a:chOff x="10772776" y="17259858"/>
              <a:chExt cx="10180113" cy="3839255"/>
            </a:xfrm>
          </p:grpSpPr>
          <p:graphicFrame>
            <p:nvGraphicFramePr>
              <p:cNvPr id="187" name="개체 186"/>
              <p:cNvGraphicFramePr>
                <a:graphicFrameLocks noChangeAspect="1"/>
              </p:cNvGraphicFramePr>
              <p:nvPr>
                <p:extLst>
                  <p:ext uri="{D42A27DB-BD31-4B8C-83A1-F6EECF244321}">
                    <p14:modId xmlns:p14="http://schemas.microsoft.com/office/powerpoint/2010/main" val="251254632"/>
                  </p:ext>
                </p:extLst>
              </p:nvPr>
            </p:nvGraphicFramePr>
            <p:xfrm>
              <a:off x="10938749" y="17389755"/>
              <a:ext cx="4847678" cy="3709358"/>
            </p:xfrm>
            <a:graphic>
              <a:graphicData uri="http://schemas.openxmlformats.org/presentationml/2006/ole">
                <mc:AlternateContent xmlns:mc="http://schemas.openxmlformats.org/markup-compatibility/2006">
                  <mc:Choice xmlns:v="urn:schemas-microsoft-com:vml" Requires="v">
                    <p:oleObj spid="_x0000_s1300" name="Graph" r:id="rId37" imgW="3920760" imgH="3000960" progId="Origin95.Graph">
                      <p:embed/>
                    </p:oleObj>
                  </mc:Choice>
                  <mc:Fallback>
                    <p:oleObj name="Graph" r:id="rId37" imgW="3920760" imgH="3000960" progId="Origin95.Graph">
                      <p:embed/>
                      <p:pic>
                        <p:nvPicPr>
                          <p:cNvPr id="2" name="개체 1"/>
                          <p:cNvPicPr/>
                          <p:nvPr/>
                        </p:nvPicPr>
                        <p:blipFill>
                          <a:blip r:embed="rId38"/>
                          <a:stretch>
                            <a:fillRect/>
                          </a:stretch>
                        </p:blipFill>
                        <p:spPr>
                          <a:xfrm>
                            <a:off x="10938749" y="17389755"/>
                            <a:ext cx="4847678" cy="3709358"/>
                          </a:xfrm>
                          <a:prstGeom prst="rect">
                            <a:avLst/>
                          </a:prstGeom>
                        </p:spPr>
                      </p:pic>
                    </p:oleObj>
                  </mc:Fallback>
                </mc:AlternateContent>
              </a:graphicData>
            </a:graphic>
          </p:graphicFrame>
          <p:graphicFrame>
            <p:nvGraphicFramePr>
              <p:cNvPr id="188" name="개체 187"/>
              <p:cNvGraphicFramePr>
                <a:graphicFrameLocks noChangeAspect="1"/>
              </p:cNvGraphicFramePr>
              <p:nvPr>
                <p:extLst>
                  <p:ext uri="{D42A27DB-BD31-4B8C-83A1-F6EECF244321}">
                    <p14:modId xmlns:p14="http://schemas.microsoft.com/office/powerpoint/2010/main" val="3381946008"/>
                  </p:ext>
                </p:extLst>
              </p:nvPr>
            </p:nvGraphicFramePr>
            <p:xfrm>
              <a:off x="16010312" y="17389755"/>
              <a:ext cx="4847678" cy="3709358"/>
            </p:xfrm>
            <a:graphic>
              <a:graphicData uri="http://schemas.openxmlformats.org/presentationml/2006/ole">
                <mc:AlternateContent xmlns:mc="http://schemas.openxmlformats.org/markup-compatibility/2006">
                  <mc:Choice xmlns:v="urn:schemas-microsoft-com:vml" Requires="v">
                    <p:oleObj spid="_x0000_s1301" name="Graph" r:id="rId39" imgW="3920760" imgH="3000960" progId="Origin95.Graph">
                      <p:embed/>
                    </p:oleObj>
                  </mc:Choice>
                  <mc:Fallback>
                    <p:oleObj name="Graph" r:id="rId39" imgW="3920760" imgH="3000960" progId="Origin95.Graph">
                      <p:embed/>
                      <p:pic>
                        <p:nvPicPr>
                          <p:cNvPr id="3" name="개체 2"/>
                          <p:cNvPicPr/>
                          <p:nvPr/>
                        </p:nvPicPr>
                        <p:blipFill>
                          <a:blip r:embed="rId40"/>
                          <a:stretch>
                            <a:fillRect/>
                          </a:stretch>
                        </p:blipFill>
                        <p:spPr>
                          <a:xfrm>
                            <a:off x="16010312" y="17389755"/>
                            <a:ext cx="4847678" cy="3709358"/>
                          </a:xfrm>
                          <a:prstGeom prst="rect">
                            <a:avLst/>
                          </a:prstGeom>
                        </p:spPr>
                      </p:pic>
                    </p:oleObj>
                  </mc:Fallback>
                </mc:AlternateContent>
              </a:graphicData>
            </a:graphic>
          </p:graphicFrame>
          <p:sp>
            <p:nvSpPr>
              <p:cNvPr id="314" name="모서리가 둥근 직사각형 313"/>
              <p:cNvSpPr/>
              <p:nvPr/>
            </p:nvSpPr>
            <p:spPr>
              <a:xfrm>
                <a:off x="10772776" y="17259858"/>
                <a:ext cx="10180113" cy="3715415"/>
              </a:xfrm>
              <a:prstGeom prst="roundRect">
                <a:avLst>
                  <a:gd name="adj" fmla="val 6533"/>
                </a:avLst>
              </a:prstGeom>
              <a:no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5" name="모서리가 둥근 직사각형 314"/>
              <p:cNvSpPr/>
              <p:nvPr/>
            </p:nvSpPr>
            <p:spPr>
              <a:xfrm>
                <a:off x="14749115" y="17259858"/>
                <a:ext cx="2227434" cy="331418"/>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latin typeface="Arial" panose="020B0604020202020204" pitchFamily="34" charset="0"/>
                    <a:cs typeface="Arial" panose="020B0604020202020204" pitchFamily="34" charset="0"/>
                  </a:rPr>
                  <a:t>CA</a:t>
                </a:r>
                <a:endParaRPr lang="ko-KR" altLang="en-US" sz="1600" b="1" dirty="0">
                  <a:latin typeface="Arial" panose="020B0604020202020204" pitchFamily="34" charset="0"/>
                  <a:cs typeface="Arial" panose="020B0604020202020204" pitchFamily="34" charset="0"/>
                </a:endParaRPr>
              </a:p>
            </p:txBody>
          </p:sp>
          <p:sp>
            <p:nvSpPr>
              <p:cNvPr id="320" name="직사각형 319"/>
              <p:cNvSpPr/>
              <p:nvPr/>
            </p:nvSpPr>
            <p:spPr>
              <a:xfrm>
                <a:off x="11807874" y="17831133"/>
                <a:ext cx="562976" cy="307777"/>
              </a:xfrm>
              <a:prstGeom prst="rect">
                <a:avLst/>
              </a:prstGeom>
            </p:spPr>
            <p:txBody>
              <a:bodyPr wrap="none">
                <a:spAutoFit/>
              </a:bodyPr>
              <a:lstStyle/>
              <a:p>
                <a:pPr algn="ctr"/>
                <a:r>
                  <a:rPr lang="en-US" altLang="ko-KR" sz="1400" b="1" dirty="0" smtClean="0">
                    <a:latin typeface="Arial" panose="020B0604020202020204" pitchFamily="34" charset="0"/>
                    <a:cs typeface="Arial" panose="020B0604020202020204" pitchFamily="34" charset="0"/>
                  </a:rPr>
                  <a:t>bare</a:t>
                </a:r>
                <a:endParaRPr lang="ko-KR" altLang="en-US" sz="1400" b="1" dirty="0">
                  <a:latin typeface="Arial" panose="020B0604020202020204" pitchFamily="34" charset="0"/>
                  <a:cs typeface="Arial" panose="020B0604020202020204" pitchFamily="34" charset="0"/>
                </a:endParaRPr>
              </a:p>
            </p:txBody>
          </p:sp>
          <p:cxnSp>
            <p:nvCxnSpPr>
              <p:cNvPr id="351" name="직선 화살표 연결선 350"/>
              <p:cNvCxnSpPr/>
              <p:nvPr/>
            </p:nvCxnSpPr>
            <p:spPr>
              <a:xfrm flipV="1">
                <a:off x="20137892" y="19685135"/>
                <a:ext cx="0" cy="345332"/>
              </a:xfrm>
              <a:prstGeom prst="straightConnector1">
                <a:avLst/>
              </a:prstGeom>
              <a:ln w="38100">
                <a:solidFill>
                  <a:srgbClr val="41B549"/>
                </a:solidFill>
                <a:tailEnd type="triangle"/>
              </a:ln>
            </p:spPr>
            <p:style>
              <a:lnRef idx="1">
                <a:schemeClr val="accent1"/>
              </a:lnRef>
              <a:fillRef idx="0">
                <a:schemeClr val="accent1"/>
              </a:fillRef>
              <a:effectRef idx="0">
                <a:schemeClr val="accent1"/>
              </a:effectRef>
              <a:fontRef idx="minor">
                <a:schemeClr val="tx1"/>
              </a:fontRef>
            </p:style>
          </p:cxnSp>
          <p:sp>
            <p:nvSpPr>
              <p:cNvPr id="352" name="직사각형 351"/>
              <p:cNvSpPr/>
              <p:nvPr/>
            </p:nvSpPr>
            <p:spPr>
              <a:xfrm>
                <a:off x="19703289" y="19872077"/>
                <a:ext cx="869206" cy="461665"/>
              </a:xfrm>
              <a:prstGeom prst="rect">
                <a:avLst/>
              </a:prstGeom>
            </p:spPr>
            <p:txBody>
              <a:bodyPr wrap="square">
                <a:spAutoFit/>
              </a:bodyPr>
              <a:lstStyle/>
              <a:p>
                <a:pPr>
                  <a:lnSpc>
                    <a:spcPct val="150000"/>
                  </a:lnSpc>
                </a:pPr>
                <a:r>
                  <a:rPr lang="en-US" altLang="ko-KR" sz="1600" b="1" dirty="0" smtClean="0"/>
                  <a:t>Extract</a:t>
                </a:r>
                <a:endParaRPr lang="en-US" altLang="ko-KR" sz="1600" b="1" baseline="-25000" dirty="0"/>
              </a:p>
            </p:txBody>
          </p:sp>
          <p:cxnSp>
            <p:nvCxnSpPr>
              <p:cNvPr id="353" name="직선 화살표 연결선 352"/>
              <p:cNvCxnSpPr/>
              <p:nvPr/>
            </p:nvCxnSpPr>
            <p:spPr>
              <a:xfrm flipV="1">
                <a:off x="18832026" y="19685135"/>
                <a:ext cx="0" cy="345332"/>
              </a:xfrm>
              <a:prstGeom prst="straightConnector1">
                <a:avLst/>
              </a:prstGeom>
              <a:ln w="38100">
                <a:solidFill>
                  <a:srgbClr val="41B549"/>
                </a:solidFill>
                <a:tailEnd type="triangle"/>
              </a:ln>
            </p:spPr>
            <p:style>
              <a:lnRef idx="1">
                <a:schemeClr val="accent1"/>
              </a:lnRef>
              <a:fillRef idx="0">
                <a:schemeClr val="accent1"/>
              </a:fillRef>
              <a:effectRef idx="0">
                <a:schemeClr val="accent1"/>
              </a:effectRef>
              <a:fontRef idx="minor">
                <a:schemeClr val="tx1"/>
              </a:fontRef>
            </p:style>
          </p:cxnSp>
          <p:sp>
            <p:nvSpPr>
              <p:cNvPr id="354" name="직사각형 353"/>
              <p:cNvSpPr/>
              <p:nvPr/>
            </p:nvSpPr>
            <p:spPr>
              <a:xfrm>
                <a:off x="18397423" y="19872077"/>
                <a:ext cx="869206" cy="461665"/>
              </a:xfrm>
              <a:prstGeom prst="rect">
                <a:avLst/>
              </a:prstGeom>
            </p:spPr>
            <p:txBody>
              <a:bodyPr wrap="square">
                <a:spAutoFit/>
              </a:bodyPr>
              <a:lstStyle/>
              <a:p>
                <a:pPr>
                  <a:lnSpc>
                    <a:spcPct val="150000"/>
                  </a:lnSpc>
                </a:pPr>
                <a:r>
                  <a:rPr lang="en-US" altLang="ko-KR" sz="1600" b="1" dirty="0" smtClean="0"/>
                  <a:t>Extract</a:t>
                </a:r>
                <a:endParaRPr lang="en-US" altLang="ko-KR" sz="1600" b="1" baseline="-25000" dirty="0"/>
              </a:p>
            </p:txBody>
          </p:sp>
          <p:cxnSp>
            <p:nvCxnSpPr>
              <p:cNvPr id="355" name="직선 화살표 연결선 354"/>
              <p:cNvCxnSpPr/>
              <p:nvPr/>
            </p:nvCxnSpPr>
            <p:spPr>
              <a:xfrm flipV="1">
                <a:off x="17499316" y="19685135"/>
                <a:ext cx="0" cy="345332"/>
              </a:xfrm>
              <a:prstGeom prst="straightConnector1">
                <a:avLst/>
              </a:prstGeom>
              <a:ln w="38100">
                <a:solidFill>
                  <a:srgbClr val="41B549"/>
                </a:solidFill>
                <a:tailEnd type="triangle"/>
              </a:ln>
            </p:spPr>
            <p:style>
              <a:lnRef idx="1">
                <a:schemeClr val="accent1"/>
              </a:lnRef>
              <a:fillRef idx="0">
                <a:schemeClr val="accent1"/>
              </a:fillRef>
              <a:effectRef idx="0">
                <a:schemeClr val="accent1"/>
              </a:effectRef>
              <a:fontRef idx="minor">
                <a:schemeClr val="tx1"/>
              </a:fontRef>
            </p:style>
          </p:cxnSp>
          <p:sp>
            <p:nvSpPr>
              <p:cNvPr id="356" name="직사각형 355"/>
              <p:cNvSpPr/>
              <p:nvPr/>
            </p:nvSpPr>
            <p:spPr>
              <a:xfrm>
                <a:off x="17064713" y="19872077"/>
                <a:ext cx="869206" cy="461665"/>
              </a:xfrm>
              <a:prstGeom prst="rect">
                <a:avLst/>
              </a:prstGeom>
            </p:spPr>
            <p:txBody>
              <a:bodyPr wrap="square">
                <a:spAutoFit/>
              </a:bodyPr>
              <a:lstStyle/>
              <a:p>
                <a:pPr>
                  <a:lnSpc>
                    <a:spcPct val="150000"/>
                  </a:lnSpc>
                </a:pPr>
                <a:r>
                  <a:rPr lang="en-US" altLang="ko-KR" sz="1600" b="1" dirty="0" smtClean="0"/>
                  <a:t>Extract</a:t>
                </a:r>
                <a:endParaRPr lang="en-US" altLang="ko-KR" sz="1600" b="1" baseline="-25000" dirty="0"/>
              </a:p>
            </p:txBody>
          </p:sp>
          <p:cxnSp>
            <p:nvCxnSpPr>
              <p:cNvPr id="357" name="직선 화살표 연결선 356"/>
              <p:cNvCxnSpPr/>
              <p:nvPr/>
            </p:nvCxnSpPr>
            <p:spPr>
              <a:xfrm flipV="1">
                <a:off x="15080184" y="19583510"/>
                <a:ext cx="0" cy="345332"/>
              </a:xfrm>
              <a:prstGeom prst="straightConnector1">
                <a:avLst/>
              </a:prstGeom>
              <a:ln w="38100">
                <a:solidFill>
                  <a:srgbClr val="41B549"/>
                </a:solidFill>
                <a:tailEnd type="triangle"/>
              </a:ln>
            </p:spPr>
            <p:style>
              <a:lnRef idx="1">
                <a:schemeClr val="accent1"/>
              </a:lnRef>
              <a:fillRef idx="0">
                <a:schemeClr val="accent1"/>
              </a:fillRef>
              <a:effectRef idx="0">
                <a:schemeClr val="accent1"/>
              </a:effectRef>
              <a:fontRef idx="minor">
                <a:schemeClr val="tx1"/>
              </a:fontRef>
            </p:style>
          </p:cxnSp>
          <p:sp>
            <p:nvSpPr>
              <p:cNvPr id="358" name="직사각형 357"/>
              <p:cNvSpPr/>
              <p:nvPr/>
            </p:nvSpPr>
            <p:spPr>
              <a:xfrm>
                <a:off x="14645581" y="19770452"/>
                <a:ext cx="869206" cy="461665"/>
              </a:xfrm>
              <a:prstGeom prst="rect">
                <a:avLst/>
              </a:prstGeom>
            </p:spPr>
            <p:txBody>
              <a:bodyPr wrap="square">
                <a:spAutoFit/>
              </a:bodyPr>
              <a:lstStyle/>
              <a:p>
                <a:pPr>
                  <a:lnSpc>
                    <a:spcPct val="150000"/>
                  </a:lnSpc>
                </a:pPr>
                <a:r>
                  <a:rPr lang="en-US" altLang="ko-KR" sz="1600" b="1" dirty="0" smtClean="0"/>
                  <a:t>Extract</a:t>
                </a:r>
                <a:endParaRPr lang="en-US" altLang="ko-KR" sz="1600" b="1" baseline="-25000" dirty="0"/>
              </a:p>
            </p:txBody>
          </p:sp>
          <p:cxnSp>
            <p:nvCxnSpPr>
              <p:cNvPr id="359" name="직선 화살표 연결선 358"/>
              <p:cNvCxnSpPr/>
              <p:nvPr/>
            </p:nvCxnSpPr>
            <p:spPr>
              <a:xfrm flipV="1">
                <a:off x="13774318" y="19583510"/>
                <a:ext cx="0" cy="345332"/>
              </a:xfrm>
              <a:prstGeom prst="straightConnector1">
                <a:avLst/>
              </a:prstGeom>
              <a:ln w="38100">
                <a:solidFill>
                  <a:srgbClr val="41B549"/>
                </a:solidFill>
                <a:tailEnd type="triangle"/>
              </a:ln>
            </p:spPr>
            <p:style>
              <a:lnRef idx="1">
                <a:schemeClr val="accent1"/>
              </a:lnRef>
              <a:fillRef idx="0">
                <a:schemeClr val="accent1"/>
              </a:fillRef>
              <a:effectRef idx="0">
                <a:schemeClr val="accent1"/>
              </a:effectRef>
              <a:fontRef idx="minor">
                <a:schemeClr val="tx1"/>
              </a:fontRef>
            </p:style>
          </p:cxnSp>
          <p:sp>
            <p:nvSpPr>
              <p:cNvPr id="360" name="직사각형 359"/>
              <p:cNvSpPr/>
              <p:nvPr/>
            </p:nvSpPr>
            <p:spPr>
              <a:xfrm>
                <a:off x="13339715" y="19770452"/>
                <a:ext cx="869206" cy="461665"/>
              </a:xfrm>
              <a:prstGeom prst="rect">
                <a:avLst/>
              </a:prstGeom>
            </p:spPr>
            <p:txBody>
              <a:bodyPr wrap="square">
                <a:spAutoFit/>
              </a:bodyPr>
              <a:lstStyle/>
              <a:p>
                <a:pPr>
                  <a:lnSpc>
                    <a:spcPct val="150000"/>
                  </a:lnSpc>
                </a:pPr>
                <a:r>
                  <a:rPr lang="en-US" altLang="ko-KR" sz="1600" b="1" dirty="0" smtClean="0"/>
                  <a:t>Extract</a:t>
                </a:r>
                <a:endParaRPr lang="en-US" altLang="ko-KR" sz="1600" b="1" baseline="-25000" dirty="0"/>
              </a:p>
            </p:txBody>
          </p:sp>
          <p:cxnSp>
            <p:nvCxnSpPr>
              <p:cNvPr id="361" name="직선 화살표 연결선 360"/>
              <p:cNvCxnSpPr/>
              <p:nvPr/>
            </p:nvCxnSpPr>
            <p:spPr>
              <a:xfrm flipV="1">
                <a:off x="12441608" y="19583510"/>
                <a:ext cx="0" cy="345332"/>
              </a:xfrm>
              <a:prstGeom prst="straightConnector1">
                <a:avLst/>
              </a:prstGeom>
              <a:ln w="38100">
                <a:solidFill>
                  <a:srgbClr val="41B549"/>
                </a:solidFill>
                <a:tailEnd type="triangle"/>
              </a:ln>
            </p:spPr>
            <p:style>
              <a:lnRef idx="1">
                <a:schemeClr val="accent1"/>
              </a:lnRef>
              <a:fillRef idx="0">
                <a:schemeClr val="accent1"/>
              </a:fillRef>
              <a:effectRef idx="0">
                <a:schemeClr val="accent1"/>
              </a:effectRef>
              <a:fontRef idx="minor">
                <a:schemeClr val="tx1"/>
              </a:fontRef>
            </p:style>
          </p:cxnSp>
          <p:sp>
            <p:nvSpPr>
              <p:cNvPr id="362" name="직사각형 361"/>
              <p:cNvSpPr/>
              <p:nvPr/>
            </p:nvSpPr>
            <p:spPr>
              <a:xfrm>
                <a:off x="12007005" y="19770452"/>
                <a:ext cx="869206" cy="461665"/>
              </a:xfrm>
              <a:prstGeom prst="rect">
                <a:avLst/>
              </a:prstGeom>
            </p:spPr>
            <p:txBody>
              <a:bodyPr wrap="square">
                <a:spAutoFit/>
              </a:bodyPr>
              <a:lstStyle/>
              <a:p>
                <a:pPr>
                  <a:lnSpc>
                    <a:spcPct val="150000"/>
                  </a:lnSpc>
                </a:pPr>
                <a:r>
                  <a:rPr lang="en-US" altLang="ko-KR" sz="1600" b="1" dirty="0" smtClean="0"/>
                  <a:t>Extract</a:t>
                </a:r>
                <a:endParaRPr lang="en-US" altLang="ko-KR" sz="1600" b="1" baseline="-25000" dirty="0"/>
              </a:p>
            </p:txBody>
          </p:sp>
          <p:sp>
            <p:nvSpPr>
              <p:cNvPr id="363" name="직사각형 362"/>
              <p:cNvSpPr/>
              <p:nvPr/>
            </p:nvSpPr>
            <p:spPr>
              <a:xfrm>
                <a:off x="16884210" y="17811997"/>
                <a:ext cx="574196" cy="307777"/>
              </a:xfrm>
              <a:prstGeom prst="rect">
                <a:avLst/>
              </a:prstGeom>
            </p:spPr>
            <p:txBody>
              <a:bodyPr wrap="none">
                <a:spAutoFit/>
              </a:bodyPr>
              <a:lstStyle/>
              <a:p>
                <a:pPr algn="ctr"/>
                <a:r>
                  <a:rPr lang="en-US" altLang="ko-KR" sz="1400" b="1" dirty="0" smtClean="0">
                    <a:latin typeface="Arial" panose="020B0604020202020204" pitchFamily="34" charset="0"/>
                    <a:cs typeface="Arial" panose="020B0604020202020204" pitchFamily="34" charset="0"/>
                  </a:rPr>
                  <a:t>O/Ar</a:t>
                </a:r>
                <a:endParaRPr lang="ko-KR" altLang="en-US" sz="1400" b="1" dirty="0">
                  <a:latin typeface="Arial" panose="020B0604020202020204" pitchFamily="34" charset="0"/>
                  <a:cs typeface="Arial" panose="020B0604020202020204" pitchFamily="34" charset="0"/>
                </a:endParaRPr>
              </a:p>
            </p:txBody>
          </p:sp>
        </p:grpSp>
        <p:sp>
          <p:nvSpPr>
            <p:cNvPr id="365" name="TextBox 364"/>
            <p:cNvSpPr txBox="1"/>
            <p:nvPr/>
          </p:nvSpPr>
          <p:spPr>
            <a:xfrm>
              <a:off x="11309737" y="20729992"/>
              <a:ext cx="9700151" cy="958660"/>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US" altLang="ko-KR" sz="2000" b="1" dirty="0">
                  <a:latin typeface="Arial" panose="020B0604020202020204" pitchFamily="34" charset="0"/>
                  <a:cs typeface="Arial" panose="020B0604020202020204" pitchFamily="34" charset="0"/>
                </a:rPr>
                <a:t>Charge separation efficiency is enhanced by modulation of vacancies</a:t>
              </a:r>
              <a:r>
                <a:rPr lang="en-US" altLang="ko-KR" sz="2000" b="1" dirty="0" smtClean="0">
                  <a:latin typeface="Arial" panose="020B0604020202020204" pitchFamily="34" charset="0"/>
                  <a:cs typeface="Arial" panose="020B0604020202020204" pitchFamily="34" charset="0"/>
                </a:rPr>
                <a:t>.</a:t>
              </a:r>
            </a:p>
            <a:p>
              <a:pPr marL="342900" indent="-342900">
                <a:lnSpc>
                  <a:spcPct val="150000"/>
                </a:lnSpc>
                <a:buFont typeface="Wingdings" panose="05000000000000000000" pitchFamily="2" charset="2"/>
                <a:buChar char="v"/>
              </a:pPr>
              <a:r>
                <a:rPr lang="en-US" altLang="ko-KR" sz="2000" b="1" dirty="0" smtClean="0">
                  <a:latin typeface="Arial" panose="020B0604020202020204" pitchFamily="34" charset="0"/>
                  <a:cs typeface="Arial" panose="020B0604020202020204" pitchFamily="34" charset="0"/>
                </a:rPr>
                <a:t>Stable </a:t>
              </a:r>
              <a:r>
                <a:rPr lang="en-US" altLang="ko-KR" sz="2000" b="1" dirty="0">
                  <a:latin typeface="Arial" panose="020B0604020202020204" pitchFamily="34" charset="0"/>
                  <a:cs typeface="Arial" panose="020B0604020202020204" pitchFamily="34" charset="0"/>
                </a:rPr>
                <a:t>photoelectrochemical reaction for 5 </a:t>
              </a:r>
              <a:r>
                <a:rPr lang="en-US" altLang="ko-KR" sz="2000" b="1" dirty="0" smtClean="0">
                  <a:latin typeface="Arial" panose="020B0604020202020204" pitchFamily="34" charset="0"/>
                  <a:cs typeface="Arial" panose="020B0604020202020204" pitchFamily="34" charset="0"/>
                </a:rPr>
                <a:t>hours.</a:t>
              </a:r>
              <a:endParaRPr lang="en-US" altLang="ko-KR" sz="2000" b="1" dirty="0">
                <a:latin typeface="Arial" panose="020B0604020202020204" pitchFamily="34" charset="0"/>
                <a:cs typeface="Arial" panose="020B0604020202020204" pitchFamily="34" charset="0"/>
              </a:endParaRPr>
            </a:p>
          </p:txBody>
        </p:sp>
      </p:grpSp>
      <p:sp>
        <p:nvSpPr>
          <p:cNvPr id="41" name="직사각형 40"/>
          <p:cNvSpPr/>
          <p:nvPr/>
        </p:nvSpPr>
        <p:spPr>
          <a:xfrm>
            <a:off x="7352950" y="29075825"/>
            <a:ext cx="3184336" cy="430887"/>
          </a:xfrm>
          <a:prstGeom prst="rect">
            <a:avLst/>
          </a:prstGeom>
        </p:spPr>
        <p:txBody>
          <a:bodyPr wrap="square">
            <a:spAutoFit/>
          </a:bodyPr>
          <a:lstStyle/>
          <a:p>
            <a:pPr algn="ctr"/>
            <a:r>
              <a:rPr lang="en-US" altLang="ko-KR" sz="1050" b="1" dirty="0" smtClean="0">
                <a:latin typeface="Arial" panose="020B0604020202020204" pitchFamily="34" charset="0"/>
                <a:cs typeface="Arial" panose="020B0604020202020204" pitchFamily="34" charset="0"/>
              </a:rPr>
              <a:t>0.5 </a:t>
            </a:r>
            <a:r>
              <a:rPr lang="en-US" altLang="ko-KR" sz="1050" b="1" dirty="0">
                <a:latin typeface="Arial" panose="020B0604020202020204" pitchFamily="34" charset="0"/>
                <a:cs typeface="Arial" panose="020B0604020202020204" pitchFamily="34" charset="0"/>
              </a:rPr>
              <a:t>M Na</a:t>
            </a:r>
            <a:r>
              <a:rPr lang="en-US" altLang="ko-KR" sz="1050" b="1" baseline="-25000" dirty="0">
                <a:latin typeface="Arial" panose="020B0604020202020204" pitchFamily="34" charset="0"/>
                <a:cs typeface="Arial" panose="020B0604020202020204" pitchFamily="34" charset="0"/>
              </a:rPr>
              <a:t>2</a:t>
            </a:r>
            <a:r>
              <a:rPr lang="en-US" altLang="ko-KR" sz="1050" b="1" dirty="0">
                <a:latin typeface="Arial" panose="020B0604020202020204" pitchFamily="34" charset="0"/>
                <a:cs typeface="Arial" panose="020B0604020202020204" pitchFamily="34" charset="0"/>
              </a:rPr>
              <a:t>SO</a:t>
            </a:r>
            <a:r>
              <a:rPr lang="en-US" altLang="ko-KR" sz="1050" b="1" baseline="-25000" dirty="0">
                <a:latin typeface="Arial" panose="020B0604020202020204" pitchFamily="34" charset="0"/>
                <a:cs typeface="Arial" panose="020B0604020202020204" pitchFamily="34" charset="0"/>
              </a:rPr>
              <a:t>4</a:t>
            </a:r>
            <a:r>
              <a:rPr lang="en-US" altLang="ko-KR" sz="1050" b="1" dirty="0">
                <a:latin typeface="Arial" panose="020B0604020202020204" pitchFamily="34" charset="0"/>
                <a:cs typeface="Arial" panose="020B0604020202020204" pitchFamily="34" charset="0"/>
              </a:rPr>
              <a:t> with/without 2 M glycerol</a:t>
            </a:r>
            <a:r>
              <a:rPr lang="en-US" altLang="ko-KR" sz="1050" b="1" dirty="0" smtClean="0">
                <a:latin typeface="Arial" panose="020B0604020202020204" pitchFamily="34" charset="0"/>
                <a:cs typeface="Arial" panose="020B0604020202020204" pitchFamily="34" charset="0"/>
              </a:rPr>
              <a:t>,</a:t>
            </a:r>
          </a:p>
          <a:p>
            <a:pPr algn="ctr"/>
            <a:r>
              <a:rPr lang="en-US" altLang="ko-KR" sz="1050" b="1" dirty="0" smtClean="0">
                <a:latin typeface="Arial" panose="020B0604020202020204" pitchFamily="34" charset="0"/>
                <a:cs typeface="Arial" panose="020B0604020202020204" pitchFamily="34" charset="0"/>
              </a:rPr>
              <a:t> </a:t>
            </a:r>
            <a:r>
              <a:rPr lang="en-US" altLang="ko-KR" sz="1050" b="1" dirty="0">
                <a:latin typeface="Arial" panose="020B0604020202020204" pitchFamily="34" charset="0"/>
                <a:cs typeface="Arial" panose="020B0604020202020204" pitchFamily="34" charset="0"/>
              </a:rPr>
              <a:t>the pH value was adjusted to 2 by H</a:t>
            </a:r>
            <a:r>
              <a:rPr lang="en-US" altLang="ko-KR" sz="1050" b="1" baseline="-25000" dirty="0">
                <a:latin typeface="Arial" panose="020B0604020202020204" pitchFamily="34" charset="0"/>
                <a:cs typeface="Arial" panose="020B0604020202020204" pitchFamily="34" charset="0"/>
              </a:rPr>
              <a:t>2</a:t>
            </a:r>
            <a:r>
              <a:rPr lang="en-US" altLang="ko-KR" sz="1050" b="1" dirty="0">
                <a:latin typeface="Arial" panose="020B0604020202020204" pitchFamily="34" charset="0"/>
                <a:cs typeface="Arial" panose="020B0604020202020204" pitchFamily="34" charset="0"/>
              </a:rPr>
              <a:t>SO</a:t>
            </a:r>
            <a:r>
              <a:rPr lang="en-US" altLang="ko-KR" sz="1050" b="1" baseline="-25000" dirty="0">
                <a:latin typeface="Arial" panose="020B0604020202020204" pitchFamily="34" charset="0"/>
                <a:cs typeface="Arial" panose="020B0604020202020204" pitchFamily="34" charset="0"/>
              </a:rPr>
              <a:t>4</a:t>
            </a:r>
          </a:p>
        </p:txBody>
      </p:sp>
      <p:grpSp>
        <p:nvGrpSpPr>
          <p:cNvPr id="46" name="그룹 45"/>
          <p:cNvGrpSpPr/>
          <p:nvPr/>
        </p:nvGrpSpPr>
        <p:grpSpPr>
          <a:xfrm>
            <a:off x="10556072" y="22258018"/>
            <a:ext cx="11068029" cy="11799635"/>
            <a:chOff x="10556072" y="21662119"/>
            <a:chExt cx="11068029" cy="11799635"/>
          </a:xfrm>
        </p:grpSpPr>
        <p:grpSp>
          <p:nvGrpSpPr>
            <p:cNvPr id="31" name="그룹 30"/>
            <p:cNvGrpSpPr/>
            <p:nvPr/>
          </p:nvGrpSpPr>
          <p:grpSpPr>
            <a:xfrm>
              <a:off x="10556072" y="21662119"/>
              <a:ext cx="11068029" cy="10307302"/>
              <a:chOff x="10556072" y="21374087"/>
              <a:chExt cx="11068029" cy="10307302"/>
            </a:xfrm>
          </p:grpSpPr>
          <p:graphicFrame>
            <p:nvGraphicFramePr>
              <p:cNvPr id="191" name="개체 190"/>
              <p:cNvGraphicFramePr>
                <a:graphicFrameLocks noChangeAspect="1"/>
              </p:cNvGraphicFramePr>
              <p:nvPr>
                <p:extLst>
                  <p:ext uri="{D42A27DB-BD31-4B8C-83A1-F6EECF244321}">
                    <p14:modId xmlns:p14="http://schemas.microsoft.com/office/powerpoint/2010/main" val="794551338"/>
                  </p:ext>
                </p:extLst>
              </p:nvPr>
            </p:nvGraphicFramePr>
            <p:xfrm>
              <a:off x="10556366" y="22128074"/>
              <a:ext cx="3761742" cy="2878418"/>
            </p:xfrm>
            <a:graphic>
              <a:graphicData uri="http://schemas.openxmlformats.org/presentationml/2006/ole">
                <mc:AlternateContent xmlns:mc="http://schemas.openxmlformats.org/markup-compatibility/2006">
                  <mc:Choice xmlns:v="urn:schemas-microsoft-com:vml" Requires="v">
                    <p:oleObj spid="_x0000_s1302" name="Graph" r:id="rId41" imgW="3920760" imgH="3000960" progId="Origin95.Graph">
                      <p:embed/>
                    </p:oleObj>
                  </mc:Choice>
                  <mc:Fallback>
                    <p:oleObj name="Graph" r:id="rId41" imgW="3920760" imgH="3000960" progId="Origin95.Graph">
                      <p:embed/>
                      <p:pic>
                        <p:nvPicPr>
                          <p:cNvPr id="8" name="개체 7"/>
                          <p:cNvPicPr/>
                          <p:nvPr/>
                        </p:nvPicPr>
                        <p:blipFill>
                          <a:blip r:embed="rId42"/>
                          <a:stretch>
                            <a:fillRect/>
                          </a:stretch>
                        </p:blipFill>
                        <p:spPr>
                          <a:xfrm>
                            <a:off x="10556366" y="22128074"/>
                            <a:ext cx="3761742" cy="2878418"/>
                          </a:xfrm>
                          <a:prstGeom prst="rect">
                            <a:avLst/>
                          </a:prstGeom>
                        </p:spPr>
                      </p:pic>
                    </p:oleObj>
                  </mc:Fallback>
                </mc:AlternateContent>
              </a:graphicData>
            </a:graphic>
          </p:graphicFrame>
          <p:graphicFrame>
            <p:nvGraphicFramePr>
              <p:cNvPr id="192" name="개체 191"/>
              <p:cNvGraphicFramePr>
                <a:graphicFrameLocks noChangeAspect="1"/>
              </p:cNvGraphicFramePr>
              <p:nvPr>
                <p:extLst>
                  <p:ext uri="{D42A27DB-BD31-4B8C-83A1-F6EECF244321}">
                    <p14:modId xmlns:p14="http://schemas.microsoft.com/office/powerpoint/2010/main" val="3213222715"/>
                  </p:ext>
                </p:extLst>
              </p:nvPr>
            </p:nvGraphicFramePr>
            <p:xfrm>
              <a:off x="17862064" y="22086818"/>
              <a:ext cx="3761744" cy="2878418"/>
            </p:xfrm>
            <a:graphic>
              <a:graphicData uri="http://schemas.openxmlformats.org/presentationml/2006/ole">
                <mc:AlternateContent xmlns:mc="http://schemas.openxmlformats.org/markup-compatibility/2006">
                  <mc:Choice xmlns:v="urn:schemas-microsoft-com:vml" Requires="v">
                    <p:oleObj spid="_x0000_s1303" name="Graph" r:id="rId43" imgW="3920760" imgH="3000960" progId="Origin95.Graph">
                      <p:embed/>
                    </p:oleObj>
                  </mc:Choice>
                  <mc:Fallback>
                    <p:oleObj name="Graph" r:id="rId43" imgW="3920760" imgH="3000960" progId="Origin95.Graph">
                      <p:embed/>
                      <p:pic>
                        <p:nvPicPr>
                          <p:cNvPr id="2" name="개체 1"/>
                          <p:cNvPicPr/>
                          <p:nvPr/>
                        </p:nvPicPr>
                        <p:blipFill>
                          <a:blip r:embed="rId44"/>
                          <a:stretch>
                            <a:fillRect/>
                          </a:stretch>
                        </p:blipFill>
                        <p:spPr>
                          <a:xfrm>
                            <a:off x="17862064" y="22086818"/>
                            <a:ext cx="3761744" cy="2878418"/>
                          </a:xfrm>
                          <a:prstGeom prst="rect">
                            <a:avLst/>
                          </a:prstGeom>
                        </p:spPr>
                      </p:pic>
                    </p:oleObj>
                  </mc:Fallback>
                </mc:AlternateContent>
              </a:graphicData>
            </a:graphic>
          </p:graphicFrame>
          <p:graphicFrame>
            <p:nvGraphicFramePr>
              <p:cNvPr id="194" name="개체 193"/>
              <p:cNvGraphicFramePr>
                <a:graphicFrameLocks noChangeAspect="1"/>
              </p:cNvGraphicFramePr>
              <p:nvPr>
                <p:extLst>
                  <p:ext uri="{D42A27DB-BD31-4B8C-83A1-F6EECF244321}">
                    <p14:modId xmlns:p14="http://schemas.microsoft.com/office/powerpoint/2010/main" val="2635154534"/>
                  </p:ext>
                </p:extLst>
              </p:nvPr>
            </p:nvGraphicFramePr>
            <p:xfrm>
              <a:off x="10556072" y="25308308"/>
              <a:ext cx="3762330" cy="2878868"/>
            </p:xfrm>
            <a:graphic>
              <a:graphicData uri="http://schemas.openxmlformats.org/presentationml/2006/ole">
                <mc:AlternateContent xmlns:mc="http://schemas.openxmlformats.org/markup-compatibility/2006">
                  <mc:Choice xmlns:v="urn:schemas-microsoft-com:vml" Requires="v">
                    <p:oleObj spid="_x0000_s1304" name="Graph" r:id="rId45" imgW="3920760" imgH="3000960" progId="Origin95.Graph">
                      <p:embed/>
                    </p:oleObj>
                  </mc:Choice>
                  <mc:Fallback>
                    <p:oleObj name="Graph" r:id="rId45" imgW="3920760" imgH="3000960" progId="Origin95.Graph">
                      <p:embed/>
                      <p:pic>
                        <p:nvPicPr>
                          <p:cNvPr id="14" name="개체 13"/>
                          <p:cNvPicPr/>
                          <p:nvPr/>
                        </p:nvPicPr>
                        <p:blipFill>
                          <a:blip r:embed="rId46"/>
                          <a:stretch>
                            <a:fillRect/>
                          </a:stretch>
                        </p:blipFill>
                        <p:spPr>
                          <a:xfrm>
                            <a:off x="10556072" y="25308308"/>
                            <a:ext cx="3762330" cy="2878868"/>
                          </a:xfrm>
                          <a:prstGeom prst="rect">
                            <a:avLst/>
                          </a:prstGeom>
                        </p:spPr>
                      </p:pic>
                    </p:oleObj>
                  </mc:Fallback>
                </mc:AlternateContent>
              </a:graphicData>
            </a:graphic>
          </p:graphicFrame>
          <p:graphicFrame>
            <p:nvGraphicFramePr>
              <p:cNvPr id="195" name="개체 194"/>
              <p:cNvGraphicFramePr>
                <a:graphicFrameLocks noChangeAspect="1"/>
              </p:cNvGraphicFramePr>
              <p:nvPr>
                <p:extLst>
                  <p:ext uri="{D42A27DB-BD31-4B8C-83A1-F6EECF244321}">
                    <p14:modId xmlns:p14="http://schemas.microsoft.com/office/powerpoint/2010/main" val="1475847783"/>
                  </p:ext>
                </p:extLst>
              </p:nvPr>
            </p:nvGraphicFramePr>
            <p:xfrm>
              <a:off x="17861771" y="25308308"/>
              <a:ext cx="3762330" cy="2878868"/>
            </p:xfrm>
            <a:graphic>
              <a:graphicData uri="http://schemas.openxmlformats.org/presentationml/2006/ole">
                <mc:AlternateContent xmlns:mc="http://schemas.openxmlformats.org/markup-compatibility/2006">
                  <mc:Choice xmlns:v="urn:schemas-microsoft-com:vml" Requires="v">
                    <p:oleObj spid="_x0000_s1305" name="Graph" r:id="rId47" imgW="3920760" imgH="3000960" progId="Origin95.Graph">
                      <p:embed/>
                    </p:oleObj>
                  </mc:Choice>
                  <mc:Fallback>
                    <p:oleObj name="Graph" r:id="rId47" imgW="3920760" imgH="3000960" progId="Origin95.Graph">
                      <p:embed/>
                      <p:pic>
                        <p:nvPicPr>
                          <p:cNvPr id="15" name="개체 14"/>
                          <p:cNvPicPr/>
                          <p:nvPr/>
                        </p:nvPicPr>
                        <p:blipFill>
                          <a:blip r:embed="rId48"/>
                          <a:stretch>
                            <a:fillRect/>
                          </a:stretch>
                        </p:blipFill>
                        <p:spPr>
                          <a:xfrm>
                            <a:off x="17861771" y="25308308"/>
                            <a:ext cx="3762330" cy="2878868"/>
                          </a:xfrm>
                          <a:prstGeom prst="rect">
                            <a:avLst/>
                          </a:prstGeom>
                        </p:spPr>
                      </p:pic>
                    </p:oleObj>
                  </mc:Fallback>
                </mc:AlternateContent>
              </a:graphicData>
            </a:graphic>
          </p:graphicFrame>
          <p:graphicFrame>
            <p:nvGraphicFramePr>
              <p:cNvPr id="196" name="개체 195"/>
              <p:cNvGraphicFramePr>
                <a:graphicFrameLocks noChangeAspect="1"/>
              </p:cNvGraphicFramePr>
              <p:nvPr>
                <p:extLst>
                  <p:ext uri="{D42A27DB-BD31-4B8C-83A1-F6EECF244321}">
                    <p14:modId xmlns:p14="http://schemas.microsoft.com/office/powerpoint/2010/main" val="2017019261"/>
                  </p:ext>
                </p:extLst>
              </p:nvPr>
            </p:nvGraphicFramePr>
            <p:xfrm>
              <a:off x="10718304" y="28929530"/>
              <a:ext cx="3437866" cy="2630594"/>
            </p:xfrm>
            <a:graphic>
              <a:graphicData uri="http://schemas.openxmlformats.org/presentationml/2006/ole">
                <mc:AlternateContent xmlns:mc="http://schemas.openxmlformats.org/markup-compatibility/2006">
                  <mc:Choice xmlns:v="urn:schemas-microsoft-com:vml" Requires="v">
                    <p:oleObj spid="_x0000_s1306" name="Graph" r:id="rId49" imgW="3920760" imgH="3000960" progId="Origin95.Graph">
                      <p:embed/>
                    </p:oleObj>
                  </mc:Choice>
                  <mc:Fallback>
                    <p:oleObj name="Graph" r:id="rId49" imgW="3920760" imgH="3000960" progId="Origin95.Graph">
                      <p:embed/>
                      <p:pic>
                        <p:nvPicPr>
                          <p:cNvPr id="3" name="개체 2"/>
                          <p:cNvPicPr/>
                          <p:nvPr/>
                        </p:nvPicPr>
                        <p:blipFill>
                          <a:blip r:embed="rId50"/>
                          <a:stretch>
                            <a:fillRect/>
                          </a:stretch>
                        </p:blipFill>
                        <p:spPr>
                          <a:xfrm>
                            <a:off x="10718304" y="28929530"/>
                            <a:ext cx="3437866" cy="2630594"/>
                          </a:xfrm>
                          <a:prstGeom prst="rect">
                            <a:avLst/>
                          </a:prstGeom>
                        </p:spPr>
                      </p:pic>
                    </p:oleObj>
                  </mc:Fallback>
                </mc:AlternateContent>
              </a:graphicData>
            </a:graphic>
          </p:graphicFrame>
          <p:graphicFrame>
            <p:nvGraphicFramePr>
              <p:cNvPr id="190" name="개체 189"/>
              <p:cNvGraphicFramePr>
                <a:graphicFrameLocks noChangeAspect="1"/>
              </p:cNvGraphicFramePr>
              <p:nvPr>
                <p:extLst>
                  <p:ext uri="{D42A27DB-BD31-4B8C-83A1-F6EECF244321}">
                    <p14:modId xmlns:p14="http://schemas.microsoft.com/office/powerpoint/2010/main" val="2359281512"/>
                  </p:ext>
                </p:extLst>
              </p:nvPr>
            </p:nvGraphicFramePr>
            <p:xfrm>
              <a:off x="14209215" y="22093260"/>
              <a:ext cx="3761742" cy="2878418"/>
            </p:xfrm>
            <a:graphic>
              <a:graphicData uri="http://schemas.openxmlformats.org/presentationml/2006/ole">
                <mc:AlternateContent xmlns:mc="http://schemas.openxmlformats.org/markup-compatibility/2006">
                  <mc:Choice xmlns:v="urn:schemas-microsoft-com:vml" Requires="v">
                    <p:oleObj spid="_x0000_s1307" name="Graph" r:id="rId51" imgW="3920760" imgH="3000960" progId="Origin95.Graph">
                      <p:embed/>
                    </p:oleObj>
                  </mc:Choice>
                  <mc:Fallback>
                    <p:oleObj name="Graph" r:id="rId51" imgW="3920760" imgH="3000960" progId="Origin95.Graph">
                      <p:embed/>
                      <p:pic>
                        <p:nvPicPr>
                          <p:cNvPr id="6" name="개체 5"/>
                          <p:cNvPicPr/>
                          <p:nvPr/>
                        </p:nvPicPr>
                        <p:blipFill>
                          <a:blip r:embed="rId52"/>
                          <a:stretch>
                            <a:fillRect/>
                          </a:stretch>
                        </p:blipFill>
                        <p:spPr>
                          <a:xfrm>
                            <a:off x="14209215" y="22093260"/>
                            <a:ext cx="3761742" cy="2878418"/>
                          </a:xfrm>
                          <a:prstGeom prst="rect">
                            <a:avLst/>
                          </a:prstGeom>
                        </p:spPr>
                      </p:pic>
                    </p:oleObj>
                  </mc:Fallback>
                </mc:AlternateContent>
              </a:graphicData>
            </a:graphic>
          </p:graphicFrame>
          <p:graphicFrame>
            <p:nvGraphicFramePr>
              <p:cNvPr id="193" name="개체 192"/>
              <p:cNvGraphicFramePr>
                <a:graphicFrameLocks noChangeAspect="1"/>
              </p:cNvGraphicFramePr>
              <p:nvPr>
                <p:extLst>
                  <p:ext uri="{D42A27DB-BD31-4B8C-83A1-F6EECF244321}">
                    <p14:modId xmlns:p14="http://schemas.microsoft.com/office/powerpoint/2010/main" val="3626837206"/>
                  </p:ext>
                </p:extLst>
              </p:nvPr>
            </p:nvGraphicFramePr>
            <p:xfrm>
              <a:off x="14208921" y="25308308"/>
              <a:ext cx="3762330" cy="2878868"/>
            </p:xfrm>
            <a:graphic>
              <a:graphicData uri="http://schemas.openxmlformats.org/presentationml/2006/ole">
                <mc:AlternateContent xmlns:mc="http://schemas.openxmlformats.org/markup-compatibility/2006">
                  <mc:Choice xmlns:v="urn:schemas-microsoft-com:vml" Requires="v">
                    <p:oleObj spid="_x0000_s1308" name="Graph" r:id="rId53" imgW="3920760" imgH="3000960" progId="Origin95.Graph">
                      <p:embed/>
                    </p:oleObj>
                  </mc:Choice>
                  <mc:Fallback>
                    <p:oleObj name="Graph" r:id="rId53" imgW="3920760" imgH="3000960" progId="Origin95.Graph">
                      <p:embed/>
                      <p:pic>
                        <p:nvPicPr>
                          <p:cNvPr id="13" name="개체 12"/>
                          <p:cNvPicPr/>
                          <p:nvPr/>
                        </p:nvPicPr>
                        <p:blipFill>
                          <a:blip r:embed="rId54"/>
                          <a:stretch>
                            <a:fillRect/>
                          </a:stretch>
                        </p:blipFill>
                        <p:spPr>
                          <a:xfrm>
                            <a:off x="14208921" y="25308308"/>
                            <a:ext cx="3762330" cy="2878868"/>
                          </a:xfrm>
                          <a:prstGeom prst="rect">
                            <a:avLst/>
                          </a:prstGeom>
                        </p:spPr>
                      </p:pic>
                    </p:oleObj>
                  </mc:Fallback>
                </mc:AlternateContent>
              </a:graphicData>
            </a:graphic>
          </p:graphicFrame>
          <p:graphicFrame>
            <p:nvGraphicFramePr>
              <p:cNvPr id="197" name="개체 196"/>
              <p:cNvGraphicFramePr>
                <a:graphicFrameLocks noChangeAspect="1"/>
              </p:cNvGraphicFramePr>
              <p:nvPr>
                <p:extLst>
                  <p:ext uri="{D42A27DB-BD31-4B8C-83A1-F6EECF244321}">
                    <p14:modId xmlns:p14="http://schemas.microsoft.com/office/powerpoint/2010/main" val="2631229193"/>
                  </p:ext>
                </p:extLst>
              </p:nvPr>
            </p:nvGraphicFramePr>
            <p:xfrm>
              <a:off x="14371153" y="28926353"/>
              <a:ext cx="3437866" cy="2630594"/>
            </p:xfrm>
            <a:graphic>
              <a:graphicData uri="http://schemas.openxmlformats.org/presentationml/2006/ole">
                <mc:AlternateContent xmlns:mc="http://schemas.openxmlformats.org/markup-compatibility/2006">
                  <mc:Choice xmlns:v="urn:schemas-microsoft-com:vml" Requires="v">
                    <p:oleObj spid="_x0000_s1309" name="Graph" r:id="rId55" imgW="3920760" imgH="3000960" progId="Origin95.Graph">
                      <p:embed/>
                    </p:oleObj>
                  </mc:Choice>
                  <mc:Fallback>
                    <p:oleObj name="Graph" r:id="rId55" imgW="3920760" imgH="3000960" progId="Origin95.Graph">
                      <p:embed/>
                      <p:pic>
                        <p:nvPicPr>
                          <p:cNvPr id="5" name="개체 4"/>
                          <p:cNvPicPr/>
                          <p:nvPr/>
                        </p:nvPicPr>
                        <p:blipFill>
                          <a:blip r:embed="rId56"/>
                          <a:stretch>
                            <a:fillRect/>
                          </a:stretch>
                        </p:blipFill>
                        <p:spPr>
                          <a:xfrm>
                            <a:off x="14371153" y="28926353"/>
                            <a:ext cx="3437866" cy="2630594"/>
                          </a:xfrm>
                          <a:prstGeom prst="rect">
                            <a:avLst/>
                          </a:prstGeom>
                        </p:spPr>
                      </p:pic>
                    </p:oleObj>
                  </mc:Fallback>
                </mc:AlternateContent>
              </a:graphicData>
            </a:graphic>
          </p:graphicFrame>
          <p:graphicFrame>
            <p:nvGraphicFramePr>
              <p:cNvPr id="198" name="개체 197"/>
              <p:cNvGraphicFramePr>
                <a:graphicFrameLocks noChangeAspect="1"/>
              </p:cNvGraphicFramePr>
              <p:nvPr>
                <p:extLst>
                  <p:ext uri="{D42A27DB-BD31-4B8C-83A1-F6EECF244321}">
                    <p14:modId xmlns:p14="http://schemas.microsoft.com/office/powerpoint/2010/main" val="705410763"/>
                  </p:ext>
                </p:extLst>
              </p:nvPr>
            </p:nvGraphicFramePr>
            <p:xfrm>
              <a:off x="18024003" y="28926354"/>
              <a:ext cx="3437866" cy="2630594"/>
            </p:xfrm>
            <a:graphic>
              <a:graphicData uri="http://schemas.openxmlformats.org/presentationml/2006/ole">
                <mc:AlternateContent xmlns:mc="http://schemas.openxmlformats.org/markup-compatibility/2006">
                  <mc:Choice xmlns:v="urn:schemas-microsoft-com:vml" Requires="v">
                    <p:oleObj spid="_x0000_s1310" name="Graph" r:id="rId57" imgW="3920760" imgH="3000960" progId="Origin95.Graph">
                      <p:embed/>
                    </p:oleObj>
                  </mc:Choice>
                  <mc:Fallback>
                    <p:oleObj name="Graph" r:id="rId57" imgW="3920760" imgH="3000960" progId="Origin95.Graph">
                      <p:embed/>
                      <p:pic>
                        <p:nvPicPr>
                          <p:cNvPr id="6" name="개체 5"/>
                          <p:cNvPicPr/>
                          <p:nvPr/>
                        </p:nvPicPr>
                        <p:blipFill>
                          <a:blip r:embed="rId58"/>
                          <a:stretch>
                            <a:fillRect/>
                          </a:stretch>
                        </p:blipFill>
                        <p:spPr>
                          <a:xfrm>
                            <a:off x="18024003" y="28926354"/>
                            <a:ext cx="3437866" cy="2630594"/>
                          </a:xfrm>
                          <a:prstGeom prst="rect">
                            <a:avLst/>
                          </a:prstGeom>
                        </p:spPr>
                      </p:pic>
                    </p:oleObj>
                  </mc:Fallback>
                </mc:AlternateContent>
              </a:graphicData>
            </a:graphic>
          </p:graphicFrame>
          <p:sp>
            <p:nvSpPr>
              <p:cNvPr id="322" name="모서리가 둥근 직사각형 321"/>
              <p:cNvSpPr/>
              <p:nvPr/>
            </p:nvSpPr>
            <p:spPr>
              <a:xfrm>
                <a:off x="10770734" y="22044358"/>
                <a:ext cx="10336393" cy="2898812"/>
              </a:xfrm>
              <a:prstGeom prst="roundRect">
                <a:avLst>
                  <a:gd name="adj" fmla="val 5470"/>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3" name="모서리가 둥근 직사각형 322"/>
              <p:cNvSpPr/>
              <p:nvPr/>
            </p:nvSpPr>
            <p:spPr>
              <a:xfrm>
                <a:off x="14530902" y="21750028"/>
                <a:ext cx="2958820" cy="301924"/>
              </a:xfrm>
              <a:prstGeom prst="roundRect">
                <a:avLst/>
              </a:prstGeom>
              <a:solidFill>
                <a:srgbClr val="002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latin typeface="Arial" panose="020B0604020202020204" pitchFamily="34" charset="0"/>
                    <a:cs typeface="Arial" panose="020B0604020202020204" pitchFamily="34" charset="0"/>
                  </a:rPr>
                  <a:t>GLA</a:t>
                </a:r>
              </a:p>
            </p:txBody>
          </p:sp>
          <p:pic>
            <p:nvPicPr>
              <p:cNvPr id="27" name="그림 26"/>
              <p:cNvPicPr>
                <a:picLocks noChangeAspect="1"/>
              </p:cNvPicPr>
              <p:nvPr/>
            </p:nvPicPr>
            <p:blipFill>
              <a:blip r:embed="rId59"/>
              <a:stretch>
                <a:fillRect/>
              </a:stretch>
            </p:blipFill>
            <p:spPr>
              <a:xfrm>
                <a:off x="10770734" y="21374087"/>
                <a:ext cx="1883827" cy="749873"/>
              </a:xfrm>
              <a:prstGeom prst="rect">
                <a:avLst/>
              </a:prstGeom>
            </p:spPr>
          </p:pic>
          <p:sp>
            <p:nvSpPr>
              <p:cNvPr id="327" name="모서리가 둥근 직사각형 326"/>
              <p:cNvSpPr/>
              <p:nvPr/>
            </p:nvSpPr>
            <p:spPr>
              <a:xfrm>
                <a:off x="10770734" y="25301083"/>
                <a:ext cx="10336393" cy="2886094"/>
              </a:xfrm>
              <a:prstGeom prst="roundRect">
                <a:avLst>
                  <a:gd name="adj" fmla="val 5470"/>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29" name="모서리가 둥근 직사각형 328"/>
              <p:cNvSpPr/>
              <p:nvPr/>
            </p:nvSpPr>
            <p:spPr>
              <a:xfrm>
                <a:off x="10770734" y="28814890"/>
                <a:ext cx="10336393" cy="2866499"/>
              </a:xfrm>
              <a:prstGeom prst="roundRect">
                <a:avLst>
                  <a:gd name="adj" fmla="val 5470"/>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pic>
            <p:nvPicPr>
              <p:cNvPr id="28" name="그림 27"/>
              <p:cNvPicPr>
                <a:picLocks noChangeAspect="1"/>
              </p:cNvPicPr>
              <p:nvPr/>
            </p:nvPicPr>
            <p:blipFill>
              <a:blip r:embed="rId60"/>
              <a:stretch>
                <a:fillRect/>
              </a:stretch>
            </p:blipFill>
            <p:spPr>
              <a:xfrm>
                <a:off x="10810828" y="28152997"/>
                <a:ext cx="1231499" cy="743776"/>
              </a:xfrm>
              <a:prstGeom prst="rect">
                <a:avLst/>
              </a:prstGeom>
            </p:spPr>
          </p:pic>
          <p:sp>
            <p:nvSpPr>
              <p:cNvPr id="331" name="TextBox 330"/>
              <p:cNvSpPr txBox="1"/>
              <p:nvPr/>
            </p:nvSpPr>
            <p:spPr>
              <a:xfrm>
                <a:off x="11231810" y="22168822"/>
                <a:ext cx="856325" cy="307777"/>
              </a:xfrm>
              <a:prstGeom prst="rect">
                <a:avLst/>
              </a:prstGeom>
              <a:noFill/>
            </p:spPr>
            <p:txBody>
              <a:bodyPr wrap="none" rtlCol="0">
                <a:spAutoFit/>
              </a:bodyPr>
              <a:lstStyle/>
              <a:p>
                <a:r>
                  <a:rPr lang="en-US" altLang="ko-KR" sz="1400" b="1" dirty="0" smtClean="0">
                    <a:latin typeface="Arial" panose="020B0604020202020204" pitchFamily="34" charset="0"/>
                    <a:cs typeface="Arial" panose="020B0604020202020204" pitchFamily="34" charset="0"/>
                  </a:rPr>
                  <a:t>0.8 V</a:t>
                </a:r>
                <a:r>
                  <a:rPr lang="en-US" altLang="ko-KR" sz="1400" b="1" baseline="-25000" dirty="0" smtClean="0">
                    <a:latin typeface="Arial" panose="020B0604020202020204" pitchFamily="34" charset="0"/>
                    <a:cs typeface="Arial" panose="020B0604020202020204" pitchFamily="34" charset="0"/>
                  </a:rPr>
                  <a:t>RHE</a:t>
                </a:r>
                <a:endParaRPr lang="en-US" altLang="ko-KR" sz="1400" b="1" baseline="-25000" dirty="0">
                  <a:latin typeface="Arial" panose="020B0604020202020204" pitchFamily="34" charset="0"/>
                  <a:cs typeface="Arial" panose="020B0604020202020204" pitchFamily="34" charset="0"/>
                </a:endParaRPr>
              </a:p>
            </p:txBody>
          </p:sp>
          <p:sp>
            <p:nvSpPr>
              <p:cNvPr id="332" name="TextBox 331"/>
              <p:cNvSpPr txBox="1"/>
              <p:nvPr/>
            </p:nvSpPr>
            <p:spPr>
              <a:xfrm>
                <a:off x="14892939" y="22168822"/>
                <a:ext cx="856325" cy="307777"/>
              </a:xfrm>
              <a:prstGeom prst="rect">
                <a:avLst/>
              </a:prstGeom>
              <a:noFill/>
            </p:spPr>
            <p:txBody>
              <a:bodyPr wrap="none" rtlCol="0">
                <a:spAutoFit/>
              </a:bodyPr>
              <a:lstStyle/>
              <a:p>
                <a:r>
                  <a:rPr lang="en-US" altLang="ko-KR" sz="1400" b="1" dirty="0" smtClean="0">
                    <a:latin typeface="Arial" panose="020B0604020202020204" pitchFamily="34" charset="0"/>
                    <a:cs typeface="Arial" panose="020B0604020202020204" pitchFamily="34" charset="0"/>
                  </a:rPr>
                  <a:t>1.0 V</a:t>
                </a:r>
                <a:r>
                  <a:rPr lang="en-US" altLang="ko-KR" sz="1400" b="1" baseline="-25000" dirty="0" smtClean="0">
                    <a:latin typeface="Arial" panose="020B0604020202020204" pitchFamily="34" charset="0"/>
                    <a:cs typeface="Arial" panose="020B0604020202020204" pitchFamily="34" charset="0"/>
                  </a:rPr>
                  <a:t>RHE</a:t>
                </a:r>
                <a:endParaRPr lang="en-US" altLang="ko-KR" sz="1400" b="1" baseline="-25000" dirty="0">
                  <a:latin typeface="Arial" panose="020B0604020202020204" pitchFamily="34" charset="0"/>
                  <a:cs typeface="Arial" panose="020B0604020202020204" pitchFamily="34" charset="0"/>
                </a:endParaRPr>
              </a:p>
            </p:txBody>
          </p:sp>
          <p:sp>
            <p:nvSpPr>
              <p:cNvPr id="333" name="TextBox 332"/>
              <p:cNvSpPr txBox="1"/>
              <p:nvPr/>
            </p:nvSpPr>
            <p:spPr>
              <a:xfrm>
                <a:off x="18546297" y="22168822"/>
                <a:ext cx="856325" cy="307777"/>
              </a:xfrm>
              <a:prstGeom prst="rect">
                <a:avLst/>
              </a:prstGeom>
              <a:noFill/>
            </p:spPr>
            <p:txBody>
              <a:bodyPr wrap="none" rtlCol="0">
                <a:spAutoFit/>
              </a:bodyPr>
              <a:lstStyle/>
              <a:p>
                <a:r>
                  <a:rPr lang="en-US" altLang="ko-KR" sz="1400" b="1" dirty="0" smtClean="0">
                    <a:latin typeface="Arial" panose="020B0604020202020204" pitchFamily="34" charset="0"/>
                    <a:cs typeface="Arial" panose="020B0604020202020204" pitchFamily="34" charset="0"/>
                  </a:rPr>
                  <a:t>1.2 V</a:t>
                </a:r>
                <a:r>
                  <a:rPr lang="en-US" altLang="ko-KR" sz="1400" b="1" baseline="-25000" dirty="0" smtClean="0">
                    <a:latin typeface="Arial" panose="020B0604020202020204" pitchFamily="34" charset="0"/>
                    <a:cs typeface="Arial" panose="020B0604020202020204" pitchFamily="34" charset="0"/>
                  </a:rPr>
                  <a:t>RHE</a:t>
                </a:r>
                <a:endParaRPr lang="en-US" altLang="ko-KR" sz="1400" b="1" baseline="-25000" dirty="0">
                  <a:latin typeface="Arial" panose="020B0604020202020204" pitchFamily="34" charset="0"/>
                  <a:cs typeface="Arial" panose="020B0604020202020204" pitchFamily="34" charset="0"/>
                </a:endParaRPr>
              </a:p>
            </p:txBody>
          </p:sp>
          <p:sp>
            <p:nvSpPr>
              <p:cNvPr id="337" name="TextBox 336"/>
              <p:cNvSpPr txBox="1"/>
              <p:nvPr/>
            </p:nvSpPr>
            <p:spPr>
              <a:xfrm>
                <a:off x="11231810" y="25376501"/>
                <a:ext cx="856325" cy="307777"/>
              </a:xfrm>
              <a:prstGeom prst="rect">
                <a:avLst/>
              </a:prstGeom>
              <a:noFill/>
            </p:spPr>
            <p:txBody>
              <a:bodyPr wrap="none" rtlCol="0">
                <a:spAutoFit/>
              </a:bodyPr>
              <a:lstStyle/>
              <a:p>
                <a:r>
                  <a:rPr lang="en-US" altLang="ko-KR" sz="1400" b="1" dirty="0" smtClean="0">
                    <a:latin typeface="Arial" panose="020B0604020202020204" pitchFamily="34" charset="0"/>
                    <a:cs typeface="Arial" panose="020B0604020202020204" pitchFamily="34" charset="0"/>
                  </a:rPr>
                  <a:t>0.8 V</a:t>
                </a:r>
                <a:r>
                  <a:rPr lang="en-US" altLang="ko-KR" sz="1400" b="1" baseline="-25000" dirty="0" smtClean="0">
                    <a:latin typeface="Arial" panose="020B0604020202020204" pitchFamily="34" charset="0"/>
                    <a:cs typeface="Arial" panose="020B0604020202020204" pitchFamily="34" charset="0"/>
                  </a:rPr>
                  <a:t>RHE</a:t>
                </a:r>
                <a:endParaRPr lang="en-US" altLang="ko-KR" sz="1400" b="1" baseline="-25000" dirty="0">
                  <a:latin typeface="Arial" panose="020B0604020202020204" pitchFamily="34" charset="0"/>
                  <a:cs typeface="Arial" panose="020B0604020202020204" pitchFamily="34" charset="0"/>
                </a:endParaRPr>
              </a:p>
            </p:txBody>
          </p:sp>
          <p:sp>
            <p:nvSpPr>
              <p:cNvPr id="338" name="TextBox 337"/>
              <p:cNvSpPr txBox="1"/>
              <p:nvPr/>
            </p:nvSpPr>
            <p:spPr>
              <a:xfrm>
                <a:off x="14892939" y="25376501"/>
                <a:ext cx="856325" cy="307777"/>
              </a:xfrm>
              <a:prstGeom prst="rect">
                <a:avLst/>
              </a:prstGeom>
              <a:noFill/>
            </p:spPr>
            <p:txBody>
              <a:bodyPr wrap="none" rtlCol="0">
                <a:spAutoFit/>
              </a:bodyPr>
              <a:lstStyle/>
              <a:p>
                <a:r>
                  <a:rPr lang="en-US" altLang="ko-KR" sz="1400" b="1" dirty="0" smtClean="0">
                    <a:latin typeface="Arial" panose="020B0604020202020204" pitchFamily="34" charset="0"/>
                    <a:cs typeface="Arial" panose="020B0604020202020204" pitchFamily="34" charset="0"/>
                  </a:rPr>
                  <a:t>1.0 V</a:t>
                </a:r>
                <a:r>
                  <a:rPr lang="en-US" altLang="ko-KR" sz="1400" b="1" baseline="-25000" dirty="0" smtClean="0">
                    <a:latin typeface="Arial" panose="020B0604020202020204" pitchFamily="34" charset="0"/>
                    <a:cs typeface="Arial" panose="020B0604020202020204" pitchFamily="34" charset="0"/>
                  </a:rPr>
                  <a:t>RHE</a:t>
                </a:r>
                <a:endParaRPr lang="en-US" altLang="ko-KR" sz="1400" b="1" baseline="-25000" dirty="0">
                  <a:latin typeface="Arial" panose="020B0604020202020204" pitchFamily="34" charset="0"/>
                  <a:cs typeface="Arial" panose="020B0604020202020204" pitchFamily="34" charset="0"/>
                </a:endParaRPr>
              </a:p>
            </p:txBody>
          </p:sp>
          <p:sp>
            <p:nvSpPr>
              <p:cNvPr id="339" name="TextBox 338"/>
              <p:cNvSpPr txBox="1"/>
              <p:nvPr/>
            </p:nvSpPr>
            <p:spPr>
              <a:xfrm>
                <a:off x="18546297" y="25376501"/>
                <a:ext cx="856325" cy="307777"/>
              </a:xfrm>
              <a:prstGeom prst="rect">
                <a:avLst/>
              </a:prstGeom>
              <a:noFill/>
            </p:spPr>
            <p:txBody>
              <a:bodyPr wrap="none" rtlCol="0">
                <a:spAutoFit/>
              </a:bodyPr>
              <a:lstStyle/>
              <a:p>
                <a:r>
                  <a:rPr lang="en-US" altLang="ko-KR" sz="1400" b="1" dirty="0" smtClean="0">
                    <a:latin typeface="Arial" panose="020B0604020202020204" pitchFamily="34" charset="0"/>
                    <a:cs typeface="Arial" panose="020B0604020202020204" pitchFamily="34" charset="0"/>
                  </a:rPr>
                  <a:t>1.2 V</a:t>
                </a:r>
                <a:r>
                  <a:rPr lang="en-US" altLang="ko-KR" sz="1400" b="1" baseline="-25000" dirty="0" smtClean="0">
                    <a:latin typeface="Arial" panose="020B0604020202020204" pitchFamily="34" charset="0"/>
                    <a:cs typeface="Arial" panose="020B0604020202020204" pitchFamily="34" charset="0"/>
                  </a:rPr>
                  <a:t>RHE</a:t>
                </a:r>
                <a:endParaRPr lang="en-US" altLang="ko-KR" sz="1400" b="1" baseline="-25000" dirty="0">
                  <a:latin typeface="Arial" panose="020B0604020202020204" pitchFamily="34" charset="0"/>
                  <a:cs typeface="Arial" panose="020B0604020202020204" pitchFamily="34" charset="0"/>
                </a:endParaRPr>
              </a:p>
            </p:txBody>
          </p:sp>
          <p:sp>
            <p:nvSpPr>
              <p:cNvPr id="340" name="TextBox 339"/>
              <p:cNvSpPr txBox="1"/>
              <p:nvPr/>
            </p:nvSpPr>
            <p:spPr>
              <a:xfrm>
                <a:off x="11231810" y="28842219"/>
                <a:ext cx="393056" cy="307777"/>
              </a:xfrm>
              <a:prstGeom prst="rect">
                <a:avLst/>
              </a:prstGeom>
              <a:noFill/>
            </p:spPr>
            <p:txBody>
              <a:bodyPr wrap="none" rtlCol="0">
                <a:spAutoFit/>
              </a:bodyPr>
              <a:lstStyle/>
              <a:p>
                <a:r>
                  <a:rPr lang="en-US" altLang="ko-KR" sz="1400" b="1" dirty="0" smtClean="0">
                    <a:latin typeface="Arial" panose="020B0604020202020204" pitchFamily="34" charset="0"/>
                    <a:cs typeface="Arial" panose="020B0604020202020204" pitchFamily="34" charset="0"/>
                  </a:rPr>
                  <a:t>1h</a:t>
                </a:r>
                <a:endParaRPr lang="en-US" altLang="ko-KR" sz="1400" b="1" baseline="-25000" dirty="0">
                  <a:latin typeface="Arial" panose="020B0604020202020204" pitchFamily="34" charset="0"/>
                  <a:cs typeface="Arial" panose="020B0604020202020204" pitchFamily="34" charset="0"/>
                </a:endParaRPr>
              </a:p>
            </p:txBody>
          </p:sp>
          <p:sp>
            <p:nvSpPr>
              <p:cNvPr id="341" name="TextBox 340"/>
              <p:cNvSpPr txBox="1"/>
              <p:nvPr/>
            </p:nvSpPr>
            <p:spPr>
              <a:xfrm>
                <a:off x="14892939" y="28842219"/>
                <a:ext cx="393056" cy="307777"/>
              </a:xfrm>
              <a:prstGeom prst="rect">
                <a:avLst/>
              </a:prstGeom>
              <a:noFill/>
            </p:spPr>
            <p:txBody>
              <a:bodyPr wrap="none" rtlCol="0">
                <a:spAutoFit/>
              </a:bodyPr>
              <a:lstStyle/>
              <a:p>
                <a:r>
                  <a:rPr lang="en-US" altLang="ko-KR" sz="1400" b="1" dirty="0" smtClean="0">
                    <a:latin typeface="Arial" panose="020B0604020202020204" pitchFamily="34" charset="0"/>
                    <a:cs typeface="Arial" panose="020B0604020202020204" pitchFamily="34" charset="0"/>
                  </a:rPr>
                  <a:t>3h</a:t>
                </a:r>
                <a:endParaRPr lang="en-US" altLang="ko-KR" sz="1400" b="1" baseline="-25000" dirty="0">
                  <a:latin typeface="Arial" panose="020B0604020202020204" pitchFamily="34" charset="0"/>
                  <a:cs typeface="Arial" panose="020B0604020202020204" pitchFamily="34" charset="0"/>
                </a:endParaRPr>
              </a:p>
            </p:txBody>
          </p:sp>
          <p:sp>
            <p:nvSpPr>
              <p:cNvPr id="342" name="TextBox 341"/>
              <p:cNvSpPr txBox="1"/>
              <p:nvPr/>
            </p:nvSpPr>
            <p:spPr>
              <a:xfrm>
                <a:off x="18546297" y="28842219"/>
                <a:ext cx="393056" cy="307777"/>
              </a:xfrm>
              <a:prstGeom prst="rect">
                <a:avLst/>
              </a:prstGeom>
              <a:noFill/>
            </p:spPr>
            <p:txBody>
              <a:bodyPr wrap="none" rtlCol="0">
                <a:spAutoFit/>
              </a:bodyPr>
              <a:lstStyle/>
              <a:p>
                <a:r>
                  <a:rPr lang="en-US" altLang="ko-KR" sz="1400" b="1" dirty="0" smtClean="0">
                    <a:latin typeface="Arial" panose="020B0604020202020204" pitchFamily="34" charset="0"/>
                    <a:cs typeface="Arial" panose="020B0604020202020204" pitchFamily="34" charset="0"/>
                  </a:rPr>
                  <a:t>5h</a:t>
                </a:r>
                <a:endParaRPr lang="en-US" altLang="ko-KR" sz="1400" b="1" baseline="-25000" dirty="0">
                  <a:latin typeface="Arial" panose="020B0604020202020204" pitchFamily="34" charset="0"/>
                  <a:cs typeface="Arial" panose="020B0604020202020204" pitchFamily="34" charset="0"/>
                </a:endParaRPr>
              </a:p>
            </p:txBody>
          </p:sp>
          <p:sp>
            <p:nvSpPr>
              <p:cNvPr id="343" name="모서리가 둥근 직사각형 342"/>
              <p:cNvSpPr/>
              <p:nvPr/>
            </p:nvSpPr>
            <p:spPr>
              <a:xfrm>
                <a:off x="14530902" y="24999159"/>
                <a:ext cx="2958820" cy="301924"/>
              </a:xfrm>
              <a:prstGeom prst="roundRect">
                <a:avLst/>
              </a:prstGeom>
              <a:solidFill>
                <a:srgbClr val="002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latin typeface="Arial" panose="020B0604020202020204" pitchFamily="34" charset="0"/>
                    <a:cs typeface="Arial" panose="020B0604020202020204" pitchFamily="34" charset="0"/>
                  </a:rPr>
                  <a:t>DHA</a:t>
                </a:r>
              </a:p>
            </p:txBody>
          </p:sp>
          <p:sp>
            <p:nvSpPr>
              <p:cNvPr id="344" name="모서리가 둥근 직사각형 343"/>
              <p:cNvSpPr/>
              <p:nvPr/>
            </p:nvSpPr>
            <p:spPr>
              <a:xfrm>
                <a:off x="14530902" y="28528412"/>
                <a:ext cx="2958820" cy="301924"/>
              </a:xfrm>
              <a:prstGeom prst="roundRect">
                <a:avLst/>
              </a:prstGeom>
              <a:solidFill>
                <a:srgbClr val="002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latin typeface="Arial" panose="020B0604020202020204" pitchFamily="34" charset="0"/>
                    <a:cs typeface="Arial" panose="020B0604020202020204" pitchFamily="34" charset="0"/>
                  </a:rPr>
                  <a:t>FE</a:t>
                </a:r>
              </a:p>
            </p:txBody>
          </p:sp>
        </p:grpSp>
        <p:sp>
          <p:nvSpPr>
            <p:cNvPr id="366" name="TextBox 365"/>
            <p:cNvSpPr txBox="1"/>
            <p:nvPr/>
          </p:nvSpPr>
          <p:spPr>
            <a:xfrm>
              <a:off x="11378830" y="32041429"/>
              <a:ext cx="9700151" cy="1420325"/>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US" altLang="ko-KR" sz="2000" b="1" dirty="0">
                  <a:latin typeface="Arial" panose="020B0604020202020204" pitchFamily="34" charset="0"/>
                  <a:cs typeface="Arial" panose="020B0604020202020204" pitchFamily="34" charset="0"/>
                </a:rPr>
                <a:t>The most formed products of glycerol oxidation are </a:t>
              </a:r>
              <a:r>
                <a:rPr lang="en-US" altLang="ko-KR" sz="2000" b="1" dirty="0" smtClean="0">
                  <a:solidFill>
                    <a:srgbClr val="FF0000"/>
                  </a:solidFill>
                  <a:latin typeface="Arial" panose="020B0604020202020204" pitchFamily="34" charset="0"/>
                  <a:cs typeface="Arial" panose="020B0604020202020204" pitchFamily="34" charset="0"/>
                </a:rPr>
                <a:t>glyceraldehyde.</a:t>
              </a:r>
              <a:endParaRPr lang="en-US" altLang="ko-KR" sz="2000" b="1" dirty="0">
                <a:solidFill>
                  <a:srgbClr val="FF000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v"/>
              </a:pPr>
              <a:r>
                <a:rPr lang="en-US" altLang="ko-KR" sz="2000" b="1" dirty="0">
                  <a:latin typeface="Arial" panose="020B0604020202020204" pitchFamily="34" charset="0"/>
                  <a:cs typeface="Arial" panose="020B0604020202020204" pitchFamily="34" charset="0"/>
                </a:rPr>
                <a:t>Glyceraldehyde is produced selectively due to the presence of </a:t>
              </a:r>
              <a:r>
                <a:rPr lang="en-US" altLang="ko-KR" sz="2000" b="1" dirty="0">
                  <a:solidFill>
                    <a:srgbClr val="FF0000"/>
                  </a:solidFill>
                  <a:latin typeface="Arial" panose="020B0604020202020204" pitchFamily="34" charset="0"/>
                  <a:cs typeface="Arial" panose="020B0604020202020204" pitchFamily="34" charset="0"/>
                </a:rPr>
                <a:t>oxygen vacancy</a:t>
              </a:r>
              <a:r>
                <a:rPr lang="en-US" altLang="ko-KR" sz="2000" b="1" dirty="0">
                  <a:latin typeface="Arial" panose="020B0604020202020204" pitchFamily="34" charset="0"/>
                  <a:cs typeface="Arial" panose="020B0604020202020204" pitchFamily="34" charset="0"/>
                </a:rPr>
                <a:t> in </a:t>
              </a:r>
              <a:r>
                <a:rPr lang="en-US" altLang="ko-KR" sz="2000" b="1" dirty="0" smtClean="0">
                  <a:latin typeface="Arial" panose="020B0604020202020204" pitchFamily="34" charset="0"/>
                  <a:cs typeface="Arial" panose="020B0604020202020204" pitchFamily="34" charset="0"/>
                </a:rPr>
                <a:t>WO</a:t>
              </a:r>
              <a:r>
                <a:rPr lang="en-US" altLang="ko-KR" sz="2000" b="1" baseline="-25000" dirty="0" smtClean="0">
                  <a:latin typeface="Arial" panose="020B0604020202020204" pitchFamily="34" charset="0"/>
                  <a:cs typeface="Arial" panose="020B0604020202020204" pitchFamily="34" charset="0"/>
                </a:rPr>
                <a:t>3</a:t>
              </a:r>
              <a:r>
                <a:rPr lang="en-US" altLang="ko-KR" sz="2000" b="1" dirty="0" smtClean="0">
                  <a:latin typeface="Arial" panose="020B0604020202020204" pitchFamily="34" charset="0"/>
                  <a:cs typeface="Arial" panose="020B0604020202020204" pitchFamily="34" charset="0"/>
                </a:rPr>
                <a:t>.</a:t>
              </a:r>
              <a:endParaRPr lang="en-US" altLang="ko-KR" sz="2000" b="1" dirty="0">
                <a:solidFill>
                  <a:srgbClr val="FF0000"/>
                </a:solidFill>
                <a:latin typeface="Arial" panose="020B0604020202020204" pitchFamily="34" charset="0"/>
                <a:cs typeface="Arial" panose="020B0604020202020204" pitchFamily="34" charset="0"/>
              </a:endParaRPr>
            </a:p>
          </p:txBody>
        </p:sp>
        <p:sp>
          <p:nvSpPr>
            <p:cNvPr id="42" name="타원 41"/>
            <p:cNvSpPr/>
            <p:nvPr/>
          </p:nvSpPr>
          <p:spPr>
            <a:xfrm>
              <a:off x="13291576" y="22939955"/>
              <a:ext cx="352920" cy="35292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4" name="직선 화살표 연결선 43"/>
            <p:cNvCxnSpPr/>
            <p:nvPr/>
          </p:nvCxnSpPr>
          <p:spPr>
            <a:xfrm>
              <a:off x="13478455" y="22896641"/>
              <a:ext cx="2958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7" name="직선 화살표 연결선 366"/>
            <p:cNvCxnSpPr/>
            <p:nvPr/>
          </p:nvCxnSpPr>
          <p:spPr>
            <a:xfrm flipH="1">
              <a:off x="11204277" y="24196763"/>
              <a:ext cx="2958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69" name="직사각형 368"/>
          <p:cNvSpPr/>
          <p:nvPr/>
        </p:nvSpPr>
        <p:spPr>
          <a:xfrm>
            <a:off x="20435692" y="29228574"/>
            <a:ext cx="574196" cy="307777"/>
          </a:xfrm>
          <a:prstGeom prst="rect">
            <a:avLst/>
          </a:prstGeom>
        </p:spPr>
        <p:txBody>
          <a:bodyPr wrap="none">
            <a:spAutoFit/>
          </a:bodyPr>
          <a:lstStyle/>
          <a:p>
            <a:pPr algn="ctr"/>
            <a:r>
              <a:rPr lang="en-US" altLang="ko-KR" sz="1400" b="1" dirty="0" smtClean="0">
                <a:latin typeface="Arial" panose="020B0604020202020204" pitchFamily="34" charset="0"/>
                <a:cs typeface="Arial" panose="020B0604020202020204" pitchFamily="34" charset="0"/>
              </a:rPr>
              <a:t>O/Ar</a:t>
            </a:r>
            <a:endParaRPr lang="ko-KR" alt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01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30869</TotalTime>
  <Words>600</Words>
  <Application>Microsoft Office PowerPoint</Application>
  <PresentationFormat>사용자 지정</PresentationFormat>
  <Paragraphs>88</Paragraphs>
  <Slides>1</Slides>
  <Notes>1</Notes>
  <HiddenSlides>0</HiddenSlides>
  <MMClips>0</MMClips>
  <ScaleCrop>false</ScaleCrop>
  <HeadingPairs>
    <vt:vector size="8" baseType="variant">
      <vt:variant>
        <vt:lpstr>사용한 글꼴</vt:lpstr>
      </vt:variant>
      <vt:variant>
        <vt:i4>5</vt:i4>
      </vt:variant>
      <vt:variant>
        <vt:lpstr>테마</vt:lpstr>
      </vt:variant>
      <vt:variant>
        <vt:i4>1</vt:i4>
      </vt:variant>
      <vt:variant>
        <vt:lpstr>포함된 OLE 서버</vt:lpstr>
      </vt:variant>
      <vt:variant>
        <vt:i4>1</vt:i4>
      </vt:variant>
      <vt:variant>
        <vt:lpstr>슬라이드 제목</vt:lpstr>
      </vt:variant>
      <vt:variant>
        <vt:i4>1</vt:i4>
      </vt:variant>
    </vt:vector>
  </HeadingPairs>
  <TitlesOfParts>
    <vt:vector size="8" baseType="lpstr">
      <vt:lpstr>Arial Unicode MS</vt:lpstr>
      <vt:lpstr>맑은 고딕</vt:lpstr>
      <vt:lpstr>Arial</vt:lpstr>
      <vt:lpstr>Calibri</vt:lpstr>
      <vt:lpstr>Wingdings</vt:lpstr>
      <vt:lpstr>Office 테마</vt:lpstr>
      <vt:lpstr>Graph</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ljm</dc:creator>
  <cp:lastModifiedBy>Yoonsung Jung</cp:lastModifiedBy>
  <cp:revision>1044</cp:revision>
  <cp:lastPrinted>2016-11-22T06:37:20Z</cp:lastPrinted>
  <dcterms:created xsi:type="dcterms:W3CDTF">2013-10-21T08:08:21Z</dcterms:created>
  <dcterms:modified xsi:type="dcterms:W3CDTF">2023-09-05T01:57:32Z</dcterms:modified>
</cp:coreProperties>
</file>