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358" r:id="rId1"/>
  </p:sldMasterIdLst>
  <p:notesMasterIdLst>
    <p:notesMasterId r:id="rId3"/>
  </p:notesMasterIdLst>
  <p:handoutMasterIdLst>
    <p:handoutMasterId r:id="rId4"/>
  </p:handoutMasterIdLst>
  <p:sldIdLst>
    <p:sldId id="256" r:id="rId2"/>
  </p:sldIdLst>
  <p:sldSz cx="28803600" cy="42808525"/>
  <p:notesSz cx="6815138" cy="9942513"/>
  <p:defaultTextStyle>
    <a:defPPr>
      <a:defRPr lang="ko-KR"/>
    </a:defPPr>
    <a:lvl1pPr algn="l" rtl="0" fontAlgn="base" latinLnBrk="1">
      <a:spcBef>
        <a:spcPct val="0"/>
      </a:spcBef>
      <a:spcAft>
        <a:spcPct val="0"/>
      </a:spcAft>
      <a:defRPr kumimoji="1" sz="1400" kern="1200">
        <a:solidFill>
          <a:schemeClr val="tx1"/>
        </a:solidFill>
        <a:latin typeface="굴림"/>
        <a:ea typeface="굴림"/>
        <a:cs typeface="+mn-cs"/>
      </a:defRPr>
    </a:lvl1pPr>
    <a:lvl2pPr marL="457200" algn="l" rtl="0" fontAlgn="base" latinLnBrk="1">
      <a:spcBef>
        <a:spcPct val="0"/>
      </a:spcBef>
      <a:spcAft>
        <a:spcPct val="0"/>
      </a:spcAft>
      <a:defRPr kumimoji="1" sz="1400" kern="1200">
        <a:solidFill>
          <a:schemeClr val="tx1"/>
        </a:solidFill>
        <a:latin typeface="굴림"/>
        <a:ea typeface="굴림"/>
        <a:cs typeface="+mn-cs"/>
      </a:defRPr>
    </a:lvl2pPr>
    <a:lvl3pPr marL="914400" algn="l" rtl="0" fontAlgn="base" latinLnBrk="1">
      <a:spcBef>
        <a:spcPct val="0"/>
      </a:spcBef>
      <a:spcAft>
        <a:spcPct val="0"/>
      </a:spcAft>
      <a:defRPr kumimoji="1" sz="1400" kern="1200">
        <a:solidFill>
          <a:schemeClr val="tx1"/>
        </a:solidFill>
        <a:latin typeface="굴림"/>
        <a:ea typeface="굴림"/>
        <a:cs typeface="+mn-cs"/>
      </a:defRPr>
    </a:lvl3pPr>
    <a:lvl4pPr marL="1371600" algn="l" rtl="0" fontAlgn="base" latinLnBrk="1">
      <a:spcBef>
        <a:spcPct val="0"/>
      </a:spcBef>
      <a:spcAft>
        <a:spcPct val="0"/>
      </a:spcAft>
      <a:defRPr kumimoji="1" sz="1400" kern="1200">
        <a:solidFill>
          <a:schemeClr val="tx1"/>
        </a:solidFill>
        <a:latin typeface="굴림"/>
        <a:ea typeface="굴림"/>
        <a:cs typeface="+mn-cs"/>
      </a:defRPr>
    </a:lvl4pPr>
    <a:lvl5pPr marL="1828800" algn="l" rtl="0" fontAlgn="base" latinLnBrk="1">
      <a:spcBef>
        <a:spcPct val="0"/>
      </a:spcBef>
      <a:spcAft>
        <a:spcPct val="0"/>
      </a:spcAft>
      <a:defRPr kumimoji="1" sz="1400" kern="1200">
        <a:solidFill>
          <a:schemeClr val="tx1"/>
        </a:solidFill>
        <a:latin typeface="굴림"/>
        <a:ea typeface="굴림"/>
        <a:cs typeface="+mn-cs"/>
      </a:defRPr>
    </a:lvl5pPr>
    <a:lvl6pPr marL="2286000" algn="l" defTabSz="914400" rtl="0" eaLnBrk="1" latinLnBrk="1" hangingPunct="1">
      <a:defRPr kumimoji="1" sz="1400" kern="1200">
        <a:solidFill>
          <a:schemeClr val="tx1"/>
        </a:solidFill>
        <a:latin typeface="굴림"/>
        <a:ea typeface="굴림"/>
        <a:cs typeface="+mn-cs"/>
      </a:defRPr>
    </a:lvl6pPr>
    <a:lvl7pPr marL="2743200" algn="l" defTabSz="914400" rtl="0" eaLnBrk="1" latinLnBrk="1" hangingPunct="1">
      <a:defRPr kumimoji="1" sz="1400" kern="1200">
        <a:solidFill>
          <a:schemeClr val="tx1"/>
        </a:solidFill>
        <a:latin typeface="굴림"/>
        <a:ea typeface="굴림"/>
        <a:cs typeface="+mn-cs"/>
      </a:defRPr>
    </a:lvl7pPr>
    <a:lvl8pPr marL="3200400" algn="l" defTabSz="914400" rtl="0" eaLnBrk="1" latinLnBrk="1" hangingPunct="1">
      <a:defRPr kumimoji="1" sz="1400" kern="1200">
        <a:solidFill>
          <a:schemeClr val="tx1"/>
        </a:solidFill>
        <a:latin typeface="굴림"/>
        <a:ea typeface="굴림"/>
        <a:cs typeface="+mn-cs"/>
      </a:defRPr>
    </a:lvl8pPr>
    <a:lvl9pPr marL="3657600" algn="l" defTabSz="914400" rtl="0" eaLnBrk="1" latinLnBrk="1" hangingPunct="1">
      <a:defRPr kumimoji="1" sz="1400" kern="1200">
        <a:solidFill>
          <a:schemeClr val="tx1"/>
        </a:solidFill>
        <a:latin typeface="굴림"/>
        <a:ea typeface="굴림"/>
        <a:cs typeface="+mn-cs"/>
      </a:defRPr>
    </a:lvl9pPr>
  </p:defaultTextStyle>
  <p:extLst>
    <p:ext uri="{EFAFB233-063F-42B5-8137-9DF3F51BA10A}">
      <p15:sldGuideLst xmlns:p15="http://schemas.microsoft.com/office/powerpoint/2012/main">
        <p15:guide id="1" orient="horz" pos="7632">
          <p15:clr>
            <a:srgbClr val="A4A3A4"/>
          </p15:clr>
        </p15:guide>
        <p15:guide id="2" pos="9390">
          <p15:clr>
            <a:srgbClr val="A4A3A4"/>
          </p15:clr>
        </p15:guide>
      </p15:sldGuideLst>
    </p:ext>
    <p:ext uri="{2D200454-40CA-4A62-9FC3-DE9A4176ACB9}">
      <p15:notesGuideLst xmlns:p15="http://schemas.microsoft.com/office/powerpoint/2012/main">
        <p15:guide id="1" orient="horz" pos="3130">
          <p15:clr>
            <a:srgbClr val="A4A3A4"/>
          </p15:clr>
        </p15:guide>
        <p15:guide id="2" pos="214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스타일 없음, 눈금 없음">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보통 스타일 2 - 강조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TxStyle/>
      <a:tcStyle>
        <a:tcBdr/>
        <a:fill>
          <a:solidFill>
            <a:schemeClr val="accent1">
              <a:tint val="40000"/>
            </a:schemeClr>
          </a:solidFill>
        </a:fill>
      </a:tcStyle>
    </a:band1H>
    <a:band2H>
      <a:tcTxStyle/>
      <a:tcStyle>
        <a:tcBdr/>
      </a:tcStyle>
    </a:band2H>
    <a:band1V>
      <a:tcTxStyle/>
      <a:tcStyle>
        <a:tcBdr/>
        <a:fill>
          <a:solidFill>
            <a:schemeClr val="accent1">
              <a:tint val="40000"/>
            </a:schemeClr>
          </a:solidFill>
        </a:fill>
      </a:tcStyle>
    </a:band1V>
    <a:band2V>
      <a:tcTxStyle/>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밝은 스타일 3 - 강조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TxStyle/>
      <a:tcStyle>
        <a:tcBdr/>
        <a:fill>
          <a:solidFill>
            <a:schemeClr val="accent1">
              <a:alpha val="20000"/>
            </a:schemeClr>
          </a:solidFill>
        </a:fill>
      </a:tcStyle>
    </a:band1H>
    <a:band1V>
      <a:tcTxStyle/>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horzBarState="maximized">
    <p:restoredLeft sz="8101" autoAdjust="0"/>
    <p:restoredTop sz="94636" autoAdjust="0"/>
  </p:normalViewPr>
  <p:slideViewPr>
    <p:cSldViewPr>
      <p:cViewPr>
        <p:scale>
          <a:sx n="50" d="100"/>
          <a:sy n="50" d="100"/>
        </p:scale>
        <p:origin x="690" y="-8562"/>
      </p:cViewPr>
      <p:guideLst>
        <p:guide orient="horz" pos="7632"/>
        <p:guide pos="9390"/>
      </p:guideLst>
    </p:cSldViewPr>
  </p:slideViewPr>
  <p:outlineViewPr>
    <p:cViewPr>
      <p:scale>
        <a:sx n="33" d="100"/>
        <a:sy n="33" d="100"/>
      </p:scale>
      <p:origin x="0" y="0"/>
    </p:cViewPr>
  </p:outlineViewPr>
  <p:notesTextViewPr>
    <p:cViewPr>
      <p:scale>
        <a:sx n="150" d="100"/>
        <a:sy n="150" d="100"/>
      </p:scale>
      <p:origin x="0" y="0"/>
    </p:cViewPr>
  </p:notesTextViewPr>
  <p:sorterViewPr>
    <p:cViewPr>
      <p:scale>
        <a:sx n="66" d="100"/>
        <a:sy n="66" d="100"/>
      </p:scale>
      <p:origin x="0" y="0"/>
    </p:cViewPr>
  </p:sorterViewPr>
  <p:notesViewPr>
    <p:cSldViewPr showGuides="1">
      <p:cViewPr varScale="1">
        <p:scale>
          <a:sx n="85" d="100"/>
          <a:sy n="85" d="100"/>
        </p:scale>
        <p:origin x="3522" y="96"/>
      </p:cViewPr>
      <p:guideLst>
        <p:guide orient="horz" pos="3130"/>
        <p:guide pos="214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D:\&#54617;&#54924;&#51088;&#47308;\KMEMS%202024\experiment\selectivity\Selectivity%20test.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D:\&#54617;&#54924;&#51088;&#47308;\KMEMS%202024\experiment\46%25%20Hct.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ko-K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5"/>
            </a:solidFill>
            <a:ln>
              <a:solidFill>
                <a:schemeClr val="accent1"/>
              </a:solidFill>
            </a:ln>
            <a:effectLst/>
          </c:spPr>
          <c:invertIfNegative val="0"/>
          <c:errBars>
            <c:errBarType val="both"/>
            <c:errValType val="cust"/>
            <c:noEndCap val="0"/>
            <c:plus>
              <c:numRef>
                <c:f>Sheet1!$AH$6:$AM$6</c:f>
                <c:numCache>
                  <c:formatCode>General</c:formatCode>
                  <c:ptCount val="6"/>
                  <c:pt idx="0">
                    <c:v>411256.90270356921</c:v>
                  </c:pt>
                  <c:pt idx="1">
                    <c:v>64220.364911243792</c:v>
                  </c:pt>
                  <c:pt idx="2">
                    <c:v>212332.83597220661</c:v>
                  </c:pt>
                  <c:pt idx="3">
                    <c:v>303820.9950085741</c:v>
                  </c:pt>
                  <c:pt idx="4">
                    <c:v>56179.504637664199</c:v>
                  </c:pt>
                  <c:pt idx="5">
                    <c:v>316107.24296668684</c:v>
                  </c:pt>
                </c:numCache>
              </c:numRef>
            </c:plus>
            <c:minus>
              <c:numRef>
                <c:f>Sheet1!$AH$6:$AM$6</c:f>
                <c:numCache>
                  <c:formatCode>General</c:formatCode>
                  <c:ptCount val="6"/>
                  <c:pt idx="0">
                    <c:v>411256.90270356921</c:v>
                  </c:pt>
                  <c:pt idx="1">
                    <c:v>64220.364911243792</c:v>
                  </c:pt>
                  <c:pt idx="2">
                    <c:v>212332.83597220661</c:v>
                  </c:pt>
                  <c:pt idx="3">
                    <c:v>303820.9950085741</c:v>
                  </c:pt>
                  <c:pt idx="4">
                    <c:v>56179.504637664199</c:v>
                  </c:pt>
                  <c:pt idx="5">
                    <c:v>316107.24296668684</c:v>
                  </c:pt>
                </c:numCache>
              </c:numRef>
            </c:minus>
            <c:spPr>
              <a:noFill/>
              <a:ln w="15875" cap="flat" cmpd="sng" algn="ctr">
                <a:solidFill>
                  <a:schemeClr val="tx1">
                    <a:lumMod val="65000"/>
                    <a:lumOff val="35000"/>
                  </a:schemeClr>
                </a:solidFill>
                <a:round/>
              </a:ln>
              <a:effectLst/>
            </c:spPr>
          </c:errBars>
          <c:cat>
            <c:strRef>
              <c:f>Sheet1!$AH$1:$AM$1</c:f>
              <c:strCache>
                <c:ptCount val="6"/>
                <c:pt idx="0">
                  <c:v>None</c:v>
                </c:pt>
                <c:pt idx="1">
                  <c:v>VAN</c:v>
                </c:pt>
                <c:pt idx="2">
                  <c:v>TEC</c:v>
                </c:pt>
                <c:pt idx="3">
                  <c:v>CTX</c:v>
                </c:pt>
                <c:pt idx="4">
                  <c:v>CRO</c:v>
                </c:pt>
                <c:pt idx="5">
                  <c:v>GEN</c:v>
                </c:pt>
              </c:strCache>
            </c:strRef>
          </c:cat>
          <c:val>
            <c:numRef>
              <c:f>Sheet1!$AH$5:$AM$5</c:f>
              <c:numCache>
                <c:formatCode>General</c:formatCode>
                <c:ptCount val="6"/>
                <c:pt idx="0">
                  <c:v>2043842.6666666667</c:v>
                </c:pt>
                <c:pt idx="1">
                  <c:v>510293.33333333331</c:v>
                </c:pt>
                <c:pt idx="2">
                  <c:v>1524328</c:v>
                </c:pt>
                <c:pt idx="3">
                  <c:v>1863784</c:v>
                </c:pt>
                <c:pt idx="4">
                  <c:v>1979865.3333333333</c:v>
                </c:pt>
                <c:pt idx="5">
                  <c:v>1939184</c:v>
                </c:pt>
              </c:numCache>
            </c:numRef>
          </c:val>
          <c:extLst>
            <c:ext xmlns:c16="http://schemas.microsoft.com/office/drawing/2014/chart" uri="{C3380CC4-5D6E-409C-BE32-E72D297353CC}">
              <c16:uniqueId val="{00000000-B0D2-4BDE-9DAD-94D7B9755B37}"/>
            </c:ext>
          </c:extLst>
        </c:ser>
        <c:dLbls>
          <c:showLegendKey val="0"/>
          <c:showVal val="0"/>
          <c:showCatName val="0"/>
          <c:showSerName val="0"/>
          <c:showPercent val="0"/>
          <c:showBubbleSize val="0"/>
        </c:dLbls>
        <c:gapWidth val="50"/>
        <c:overlap val="-24"/>
        <c:axId val="447109024"/>
        <c:axId val="447113944"/>
      </c:barChart>
      <c:catAx>
        <c:axId val="447109024"/>
        <c:scaling>
          <c:orientation val="minMax"/>
        </c:scaling>
        <c:delete val="0"/>
        <c:axPos val="b"/>
        <c:title>
          <c:tx>
            <c:rich>
              <a:bodyPr rot="0" spcFirstLastPara="1" vertOverflow="ellipsis" vert="horz" wrap="square" anchor="ctr" anchorCtr="1"/>
              <a:lstStyle/>
              <a:p>
                <a:pPr>
                  <a:defRPr sz="32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en-US" sz="3200"/>
                  <a:t>Antibiotics</a:t>
                </a:r>
                <a:endParaRPr lang="ko-KR" sz="3200"/>
              </a:p>
            </c:rich>
          </c:tx>
          <c:layout/>
          <c:overlay val="0"/>
          <c:spPr>
            <a:noFill/>
            <a:ln>
              <a:noFill/>
            </a:ln>
            <a:effectLst/>
          </c:spPr>
          <c:txPr>
            <a:bodyPr rot="0" spcFirstLastPara="1" vertOverflow="ellipsis" vert="horz" wrap="square" anchor="ctr" anchorCtr="1"/>
            <a:lstStyle/>
            <a:p>
              <a:pPr>
                <a:defRPr sz="32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20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447113944"/>
        <c:crosses val="autoZero"/>
        <c:auto val="1"/>
        <c:lblAlgn val="ctr"/>
        <c:lblOffset val="100"/>
        <c:noMultiLvlLbl val="0"/>
      </c:catAx>
      <c:valAx>
        <c:axId val="447113944"/>
        <c:scaling>
          <c:orientation val="minMax"/>
        </c:scaling>
        <c:delete val="0"/>
        <c:axPos val="l"/>
        <c:title>
          <c:tx>
            <c:rich>
              <a:bodyPr rot="-5400000" spcFirstLastPara="1" vertOverflow="ellipsis" vert="horz" wrap="square" anchor="ctr" anchorCtr="1"/>
              <a:lstStyle/>
              <a:p>
                <a:pPr>
                  <a:defRPr sz="32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en-US" sz="3200"/>
                  <a:t>Test line intensity [a.u.]</a:t>
                </a:r>
                <a:endParaRPr lang="ko-KR" sz="3200"/>
              </a:p>
            </c:rich>
          </c:tx>
          <c:layout/>
          <c:overlay val="0"/>
          <c:spPr>
            <a:noFill/>
            <a:ln>
              <a:noFill/>
            </a:ln>
            <a:effectLst/>
          </c:spPr>
          <c:txPr>
            <a:bodyPr rot="-5400000" spcFirstLastPara="1" vertOverflow="ellipsis" vert="horz" wrap="square" anchor="ctr" anchorCtr="1"/>
            <a:lstStyle/>
            <a:p>
              <a:pPr>
                <a:defRPr sz="32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title>
        <c:numFmt formatCode="0.00E+00" sourceLinked="0"/>
        <c:majorTickMark val="none"/>
        <c:minorTickMark val="none"/>
        <c:tickLblPos val="nextTo"/>
        <c:spPr>
          <a:noFill/>
          <a:ln>
            <a:noFill/>
          </a:ln>
          <a:effectLst/>
        </c:spPr>
        <c:txPr>
          <a:bodyPr rot="-60000000" spcFirstLastPara="1" vertOverflow="ellipsis" vert="horz" wrap="square" anchor="ctr" anchorCtr="1"/>
          <a:lstStyle/>
          <a:p>
            <a:pPr>
              <a:defRPr sz="20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447109024"/>
        <c:crosses val="autoZero"/>
        <c:crossBetween val="between"/>
      </c:valAx>
      <c:spPr>
        <a:noFill/>
        <a:ln w="38100">
          <a:solidFill>
            <a:schemeClr val="tx1"/>
          </a:solidFill>
        </a:ln>
        <a:effectLst/>
      </c:spPr>
    </c:plotArea>
    <c:plotVisOnly val="1"/>
    <c:dispBlanksAs val="gap"/>
    <c:showDLblsOverMax val="0"/>
  </c:chart>
  <c:spPr>
    <a:solidFill>
      <a:schemeClr val="bg1"/>
    </a:solidFill>
    <a:ln w="9525" cap="flat" cmpd="sng" algn="ctr">
      <a:solidFill>
        <a:schemeClr val="bg1"/>
      </a:solidFill>
      <a:round/>
    </a:ln>
    <a:effectLst/>
  </c:spPr>
  <c:txPr>
    <a:bodyPr/>
    <a:lstStyle/>
    <a:p>
      <a:pPr>
        <a:defRPr b="1">
          <a:solidFill>
            <a:sysClr val="windowText" lastClr="000000"/>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ko-K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530876726417143"/>
          <c:y val="7.194763134028441E-2"/>
          <c:w val="0.72726779953704035"/>
          <c:h val="0.75834135316418783"/>
        </c:manualLayout>
      </c:layout>
      <c:scatterChart>
        <c:scatterStyle val="lineMarker"/>
        <c:varyColors val="0"/>
        <c:ser>
          <c:idx val="0"/>
          <c:order val="0"/>
          <c:spPr>
            <a:ln w="19050" cap="rnd">
              <a:noFill/>
              <a:round/>
            </a:ln>
            <a:effectLst/>
          </c:spPr>
          <c:marker>
            <c:symbol val="square"/>
            <c:size val="15"/>
            <c:spPr>
              <a:solidFill>
                <a:schemeClr val="tx1"/>
              </a:solidFill>
              <a:ln w="9525">
                <a:solidFill>
                  <a:schemeClr val="tx1"/>
                </a:solidFill>
              </a:ln>
              <a:effectLst/>
            </c:spPr>
          </c:marker>
          <c:errBars>
            <c:errDir val="y"/>
            <c:errBarType val="both"/>
            <c:errValType val="cust"/>
            <c:noEndCap val="0"/>
            <c:plus>
              <c:numRef>
                <c:f>Sheet1!$A$7:$F$7</c:f>
                <c:numCache>
                  <c:formatCode>General</c:formatCode>
                  <c:ptCount val="6"/>
                  <c:pt idx="0">
                    <c:v>284728.32711434481</c:v>
                  </c:pt>
                  <c:pt idx="1">
                    <c:v>364265.00077461876</c:v>
                  </c:pt>
                  <c:pt idx="2">
                    <c:v>277437.1313673298</c:v>
                  </c:pt>
                  <c:pt idx="3">
                    <c:v>75373.176378160773</c:v>
                  </c:pt>
                  <c:pt idx="4">
                    <c:v>55321.165617992301</c:v>
                  </c:pt>
                  <c:pt idx="5">
                    <c:v>238869.17746191821</c:v>
                  </c:pt>
                </c:numCache>
              </c:numRef>
            </c:plus>
            <c:minus>
              <c:numRef>
                <c:f>Sheet1!$A$7:$F$7</c:f>
                <c:numCache>
                  <c:formatCode>General</c:formatCode>
                  <c:ptCount val="6"/>
                  <c:pt idx="0">
                    <c:v>284728.32711434481</c:v>
                  </c:pt>
                  <c:pt idx="1">
                    <c:v>364265.00077461876</c:v>
                  </c:pt>
                  <c:pt idx="2">
                    <c:v>277437.1313673298</c:v>
                  </c:pt>
                  <c:pt idx="3">
                    <c:v>75373.176378160773</c:v>
                  </c:pt>
                  <c:pt idx="4">
                    <c:v>55321.165617992301</c:v>
                  </c:pt>
                  <c:pt idx="5">
                    <c:v>238869.17746191821</c:v>
                  </c:pt>
                </c:numCache>
              </c:numRef>
            </c:minus>
            <c:spPr>
              <a:noFill/>
              <a:ln w="22225" cap="flat" cmpd="sng" algn="ctr">
                <a:solidFill>
                  <a:schemeClr val="tx1">
                    <a:lumMod val="65000"/>
                    <a:lumOff val="35000"/>
                  </a:schemeClr>
                </a:solidFill>
                <a:round/>
              </a:ln>
              <a:effectLst/>
            </c:spPr>
          </c:errBars>
          <c:xVal>
            <c:numRef>
              <c:f>Sheet1!$A$1:$F$1</c:f>
              <c:numCache>
                <c:formatCode>General</c:formatCode>
                <c:ptCount val="6"/>
                <c:pt idx="0">
                  <c:v>0</c:v>
                </c:pt>
                <c:pt idx="1">
                  <c:v>1</c:v>
                </c:pt>
                <c:pt idx="2">
                  <c:v>10</c:v>
                </c:pt>
                <c:pt idx="3">
                  <c:v>100</c:v>
                </c:pt>
                <c:pt idx="4">
                  <c:v>1000</c:v>
                </c:pt>
                <c:pt idx="5">
                  <c:v>10000</c:v>
                </c:pt>
              </c:numCache>
            </c:numRef>
          </c:xVal>
          <c:yVal>
            <c:numRef>
              <c:f>Sheet1!$A$6:$F$6</c:f>
              <c:numCache>
                <c:formatCode>General</c:formatCode>
                <c:ptCount val="6"/>
                <c:pt idx="0">
                  <c:v>2451158.6666666665</c:v>
                </c:pt>
                <c:pt idx="1">
                  <c:v>2361285.3333333335</c:v>
                </c:pt>
                <c:pt idx="2">
                  <c:v>1952305.3333333333</c:v>
                </c:pt>
                <c:pt idx="3">
                  <c:v>1141434.6666666667</c:v>
                </c:pt>
                <c:pt idx="4">
                  <c:v>804162.66666666663</c:v>
                </c:pt>
                <c:pt idx="5">
                  <c:v>645441.33333333337</c:v>
                </c:pt>
              </c:numCache>
            </c:numRef>
          </c:yVal>
          <c:smooth val="0"/>
          <c:extLst>
            <c:ext xmlns:c16="http://schemas.microsoft.com/office/drawing/2014/chart" uri="{C3380CC4-5D6E-409C-BE32-E72D297353CC}">
              <c16:uniqueId val="{00000000-D755-426B-A9D2-8FEB92948FFB}"/>
            </c:ext>
          </c:extLst>
        </c:ser>
        <c:dLbls>
          <c:showLegendKey val="0"/>
          <c:showVal val="0"/>
          <c:showCatName val="0"/>
          <c:showSerName val="0"/>
          <c:showPercent val="0"/>
          <c:showBubbleSize val="0"/>
        </c:dLbls>
        <c:axId val="536934992"/>
        <c:axId val="536929416"/>
      </c:scatterChart>
      <c:valAx>
        <c:axId val="536934992"/>
        <c:scaling>
          <c:logBase val="10"/>
          <c:orientation val="minMax"/>
        </c:scaling>
        <c:delete val="0"/>
        <c:axPos val="b"/>
        <c:title>
          <c:tx>
            <c:rich>
              <a:bodyPr rot="0" spcFirstLastPara="1" vertOverflow="ellipsis" vert="horz" wrap="square" anchor="ctr" anchorCtr="1"/>
              <a:lstStyle/>
              <a:p>
                <a:pPr>
                  <a:defRPr sz="32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en-US" sz="3200" b="1"/>
                  <a:t>VAN concentration [ng/mL]</a:t>
                </a:r>
                <a:endParaRPr lang="ko-KR" sz="3200" b="1"/>
              </a:p>
            </c:rich>
          </c:tx>
          <c:layout/>
          <c:overlay val="0"/>
          <c:spPr>
            <a:noFill/>
            <a:ln>
              <a:noFill/>
            </a:ln>
            <a:effectLst/>
          </c:spPr>
          <c:txPr>
            <a:bodyPr rot="0" spcFirstLastPara="1" vertOverflow="ellipsis" vert="horz" wrap="square" anchor="ctr" anchorCtr="1"/>
            <a:lstStyle/>
            <a:p>
              <a:pPr>
                <a:defRPr sz="32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20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536929416"/>
        <c:crosses val="autoZero"/>
        <c:crossBetween val="midCat"/>
      </c:valAx>
      <c:valAx>
        <c:axId val="536929416"/>
        <c:scaling>
          <c:orientation val="minMax"/>
        </c:scaling>
        <c:delete val="0"/>
        <c:axPos val="l"/>
        <c:title>
          <c:tx>
            <c:rich>
              <a:bodyPr rot="-5400000" spcFirstLastPara="1" vertOverflow="ellipsis" vert="horz" wrap="square" anchor="ctr" anchorCtr="1"/>
              <a:lstStyle/>
              <a:p>
                <a:pPr>
                  <a:defRPr sz="32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en-US" sz="3200" b="1"/>
                  <a:t>Test line intensity [a.u.]</a:t>
                </a:r>
                <a:endParaRPr lang="ko-KR" sz="3200" b="1"/>
              </a:p>
            </c:rich>
          </c:tx>
          <c:layout/>
          <c:overlay val="0"/>
          <c:spPr>
            <a:noFill/>
            <a:ln>
              <a:noFill/>
            </a:ln>
            <a:effectLst/>
          </c:spPr>
          <c:txPr>
            <a:bodyPr rot="-5400000" spcFirstLastPara="1" vertOverflow="ellipsis" vert="horz" wrap="square" anchor="ctr" anchorCtr="1"/>
            <a:lstStyle/>
            <a:p>
              <a:pPr>
                <a:defRPr sz="32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title>
        <c:numFmt formatCode="0.00E+00" sourceLinked="0"/>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20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536934992"/>
        <c:crosses val="autoZero"/>
        <c:crossBetween val="midCat"/>
      </c:valAx>
      <c:spPr>
        <a:noFill/>
        <a:ln w="38100">
          <a:solidFill>
            <a:schemeClr val="tx1"/>
          </a:solidFill>
        </a:ln>
        <a:effectLst/>
      </c:spPr>
    </c:plotArea>
    <c:plotVisOnly val="1"/>
    <c:dispBlanksAs val="gap"/>
    <c:showDLblsOverMax val="0"/>
  </c:chart>
  <c:spPr>
    <a:solidFill>
      <a:schemeClr val="bg1"/>
    </a:solidFill>
    <a:ln w="9525" cap="flat" cmpd="sng" algn="ctr">
      <a:noFill/>
      <a:round/>
    </a:ln>
    <a:effectLst/>
  </c:spPr>
  <c:txPr>
    <a:bodyPr/>
    <a:lstStyle/>
    <a:p>
      <a:pPr>
        <a:defRPr>
          <a:solidFill>
            <a:sysClr val="windowText" lastClr="000000"/>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a:xfrm>
            <a:off x="0" y="0"/>
            <a:ext cx="2954338" cy="498475"/>
          </a:xfrm>
          <a:prstGeom prst="rect">
            <a:avLst/>
          </a:prstGeom>
          <a:noFill/>
          <a:ln w="9525">
            <a:noFill/>
            <a:miter/>
          </a:ln>
          <a:effectLst/>
        </p:spPr>
        <p:txBody>
          <a:bodyPr vert="horz" wrap="square" lIns="91641" tIns="45821" rIns="91641" bIns="45821" anchor="t" anchorCtr="0">
            <a:prstTxWarp prst="textNoShape">
              <a:avLst/>
            </a:prstTxWarp>
          </a:bodyPr>
          <a:lstStyle>
            <a:lvl1pPr algn="l" defTabSz="915988">
              <a:defRPr sz="1200">
                <a:latin typeface="굴림"/>
                <a:ea typeface="굴림"/>
              </a:defRPr>
            </a:lvl1pPr>
          </a:lstStyle>
          <a:p>
            <a:pPr>
              <a:defRPr/>
            </a:pPr>
            <a:endParaRPr lang="ko-KR" altLang="en-US"/>
          </a:p>
        </p:txBody>
      </p:sp>
      <p:sp>
        <p:nvSpPr>
          <p:cNvPr id="5123" name="Rectangle 3"/>
          <p:cNvSpPr>
            <a:spLocks noGrp="1" noChangeArrowheads="1"/>
          </p:cNvSpPr>
          <p:nvPr>
            <p:ph type="dt" sz="quarter" idx="1"/>
          </p:nvPr>
        </p:nvSpPr>
        <p:spPr>
          <a:xfrm>
            <a:off x="3860800" y="0"/>
            <a:ext cx="2954338" cy="498475"/>
          </a:xfrm>
          <a:prstGeom prst="rect">
            <a:avLst/>
          </a:prstGeom>
          <a:noFill/>
          <a:ln w="9525">
            <a:noFill/>
            <a:miter/>
          </a:ln>
          <a:effectLst/>
        </p:spPr>
        <p:txBody>
          <a:bodyPr vert="horz" wrap="square" lIns="91641" tIns="45821" rIns="91641" bIns="45821" anchor="t" anchorCtr="0">
            <a:prstTxWarp prst="textNoShape">
              <a:avLst/>
            </a:prstTxWarp>
          </a:bodyPr>
          <a:lstStyle>
            <a:lvl1pPr algn="r" defTabSz="915988">
              <a:defRPr sz="1200">
                <a:latin typeface="굴림"/>
                <a:ea typeface="굴림"/>
              </a:defRPr>
            </a:lvl1pPr>
          </a:lstStyle>
          <a:p>
            <a:pPr>
              <a:defRPr/>
            </a:pPr>
            <a:endParaRPr lang="ko-KR" altLang="en-US"/>
          </a:p>
        </p:txBody>
      </p:sp>
      <p:sp>
        <p:nvSpPr>
          <p:cNvPr id="5124" name="Rectangle 4"/>
          <p:cNvSpPr>
            <a:spLocks noGrp="1" noChangeArrowheads="1"/>
          </p:cNvSpPr>
          <p:nvPr>
            <p:ph type="ftr" sz="quarter" idx="2"/>
          </p:nvPr>
        </p:nvSpPr>
        <p:spPr>
          <a:xfrm>
            <a:off x="0" y="9444038"/>
            <a:ext cx="2954338" cy="498475"/>
          </a:xfrm>
          <a:prstGeom prst="rect">
            <a:avLst/>
          </a:prstGeom>
          <a:noFill/>
          <a:ln w="9525">
            <a:noFill/>
            <a:miter/>
          </a:ln>
          <a:effectLst/>
        </p:spPr>
        <p:txBody>
          <a:bodyPr vert="horz" wrap="square" lIns="91641" tIns="45821" rIns="91641" bIns="45821" anchor="b" anchorCtr="0">
            <a:prstTxWarp prst="textNoShape">
              <a:avLst/>
            </a:prstTxWarp>
          </a:bodyPr>
          <a:lstStyle>
            <a:lvl1pPr algn="l" defTabSz="915988">
              <a:defRPr sz="1200">
                <a:latin typeface="굴림"/>
                <a:ea typeface="굴림"/>
              </a:defRPr>
            </a:lvl1pPr>
          </a:lstStyle>
          <a:p>
            <a:pPr>
              <a:defRPr/>
            </a:pPr>
            <a:endParaRPr lang="ko-KR" altLang="en-US"/>
          </a:p>
        </p:txBody>
      </p:sp>
      <p:sp>
        <p:nvSpPr>
          <p:cNvPr id="5125" name="Rectangle 5"/>
          <p:cNvSpPr>
            <a:spLocks noGrp="1" noChangeArrowheads="1"/>
          </p:cNvSpPr>
          <p:nvPr>
            <p:ph type="sldNum" sz="quarter" idx="3"/>
          </p:nvPr>
        </p:nvSpPr>
        <p:spPr>
          <a:xfrm>
            <a:off x="3860800" y="9444038"/>
            <a:ext cx="2954338" cy="498475"/>
          </a:xfrm>
          <a:prstGeom prst="rect">
            <a:avLst/>
          </a:prstGeom>
          <a:noFill/>
          <a:ln w="9525">
            <a:noFill/>
            <a:miter/>
          </a:ln>
          <a:effectLst/>
        </p:spPr>
        <p:txBody>
          <a:bodyPr vert="horz" wrap="square" lIns="91641" tIns="45821" rIns="91641" bIns="45821" anchor="b" anchorCtr="0">
            <a:prstTxWarp prst="textNoShape">
              <a:avLst/>
            </a:prstTxWarp>
          </a:bodyPr>
          <a:lstStyle>
            <a:lvl1pPr algn="r" defTabSz="915988">
              <a:defRPr sz="1200"/>
            </a:lvl1pPr>
          </a:lstStyle>
          <a:p>
            <a:pPr lvl="0">
              <a:defRPr/>
            </a:pPr>
            <a:fld id="{5D1DC802-9FEF-4A5E-A1FC-8CCBB00B66B5}" type="slidenum">
              <a:rPr lang="en-US" altLang="ko-KR"/>
              <a:pPr lvl="0">
                <a:defRPr/>
              </a:pPr>
              <a:t>‹#›</a:t>
            </a:fld>
            <a:endParaRPr lang="en-US" altLang="ko-K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52750" cy="496888"/>
          </a:xfrm>
          <a:prstGeom prst="rect">
            <a:avLst/>
          </a:prstGeom>
        </p:spPr>
        <p:txBody>
          <a:bodyPr vert="horz" lIns="91440" tIns="45720" rIns="91440" bIns="45720"/>
          <a:lstStyle>
            <a:lvl1pPr algn="l">
              <a:defRPr sz="1200">
                <a:latin typeface="굴림"/>
                <a:ea typeface="굴림"/>
              </a:defRPr>
            </a:lvl1pPr>
          </a:lstStyle>
          <a:p>
            <a:pPr>
              <a:defRPr/>
            </a:pPr>
            <a:endParaRPr lang="ko-KR" altLang="en-US"/>
          </a:p>
        </p:txBody>
      </p:sp>
      <p:sp>
        <p:nvSpPr>
          <p:cNvPr id="3" name="날짜 개체 틀 2"/>
          <p:cNvSpPr>
            <a:spLocks noGrp="1"/>
          </p:cNvSpPr>
          <p:nvPr>
            <p:ph type="dt" idx="1"/>
          </p:nvPr>
        </p:nvSpPr>
        <p:spPr>
          <a:xfrm>
            <a:off x="3860800" y="0"/>
            <a:ext cx="2952750" cy="496888"/>
          </a:xfrm>
          <a:prstGeom prst="rect">
            <a:avLst/>
          </a:prstGeom>
        </p:spPr>
        <p:txBody>
          <a:bodyPr vert="horz" lIns="91440" tIns="45720" rIns="91440" bIns="45720"/>
          <a:lstStyle>
            <a:lvl1pPr algn="r">
              <a:defRPr sz="1200">
                <a:latin typeface="굴림"/>
                <a:ea typeface="굴림"/>
              </a:defRPr>
            </a:lvl1pPr>
          </a:lstStyle>
          <a:p>
            <a:pPr>
              <a:defRPr/>
            </a:pPr>
            <a:fld id="{8BC7F954-FF75-4A2E-B185-BF4F974E658D}" type="datetime1">
              <a:rPr lang="ko-KR" altLang="en-US"/>
              <a:pPr>
                <a:defRPr/>
              </a:pPr>
              <a:t>2024-03-19</a:t>
            </a:fld>
            <a:endParaRPr lang="ko-KR" altLang="en-US"/>
          </a:p>
        </p:txBody>
      </p:sp>
      <p:sp>
        <p:nvSpPr>
          <p:cNvPr id="4" name="슬라이드 이미지 개체 틀 3"/>
          <p:cNvSpPr>
            <a:spLocks noGrp="1" noRot="1" noChangeAspect="1" noTextEdit="1"/>
          </p:cNvSpPr>
          <p:nvPr>
            <p:ph type="sldImg" idx="2"/>
          </p:nvPr>
        </p:nvSpPr>
        <p:spPr>
          <a:xfrm>
            <a:off x="2154238" y="746125"/>
            <a:ext cx="2508250" cy="3727450"/>
          </a:xfrm>
          <a:prstGeom prst="rect">
            <a:avLst/>
          </a:prstGeom>
          <a:noFill/>
          <a:ln w="12700">
            <a:solidFill>
              <a:prstClr val="black"/>
            </a:solidFill>
          </a:ln>
        </p:spPr>
        <p:txBody>
          <a:bodyPr vert="horz" lIns="91440" tIns="45720" rIns="91440" bIns="45720" anchor="ctr"/>
          <a:lstStyle/>
          <a:p>
            <a:pPr lvl="0">
              <a:defRPr/>
            </a:pPr>
            <a:endParaRPr lang="ko-KR" altLang="en-US"/>
          </a:p>
        </p:txBody>
      </p:sp>
      <p:sp>
        <p:nvSpPr>
          <p:cNvPr id="5" name="슬라이드 노트 개체 틀 4"/>
          <p:cNvSpPr>
            <a:spLocks noGrp="1"/>
          </p:cNvSpPr>
          <p:nvPr>
            <p:ph type="body" sz="quarter" idx="3"/>
          </p:nvPr>
        </p:nvSpPr>
        <p:spPr>
          <a:xfrm>
            <a:off x="681038" y="4722813"/>
            <a:ext cx="5453062" cy="4473575"/>
          </a:xfrm>
          <a:prstGeom prst="rect">
            <a:avLst/>
          </a:prstGeom>
        </p:spPr>
        <p:txBody>
          <a:bodyPr vert="horz" lIns="91440" tIns="45720" rIns="91440" bIns="45720">
            <a:normAutofit/>
          </a:bodyPr>
          <a:lstStyle/>
          <a:p>
            <a:pPr lvl="0">
              <a:defRPr/>
            </a:pPr>
            <a:r>
              <a:rPr lang="ko-KR" altLang="en-US"/>
              <a:t>마스터 텍스트 스타일을 편집합니다</a:t>
            </a:r>
          </a:p>
          <a:p>
            <a:pPr lvl="1">
              <a:defRPr/>
            </a:pPr>
            <a:r>
              <a:rPr lang="ko-KR" altLang="en-US"/>
              <a:t>둘째 수준</a:t>
            </a:r>
          </a:p>
          <a:p>
            <a:pPr lvl="2">
              <a:defRPr/>
            </a:pPr>
            <a:r>
              <a:rPr lang="ko-KR" altLang="en-US"/>
              <a:t>셋째 수준</a:t>
            </a:r>
          </a:p>
          <a:p>
            <a:pPr lvl="3">
              <a:defRPr/>
            </a:pPr>
            <a:r>
              <a:rPr lang="ko-KR" altLang="en-US"/>
              <a:t>넷째 수준</a:t>
            </a:r>
          </a:p>
          <a:p>
            <a:pPr lvl="4">
              <a:defRPr/>
            </a:pPr>
            <a:r>
              <a:rPr lang="ko-KR" altLang="en-US"/>
              <a:t>다섯째 수준</a:t>
            </a:r>
          </a:p>
        </p:txBody>
      </p:sp>
      <p:sp>
        <p:nvSpPr>
          <p:cNvPr id="6" name="바닥글 개체 틀 5"/>
          <p:cNvSpPr>
            <a:spLocks noGrp="1"/>
          </p:cNvSpPr>
          <p:nvPr>
            <p:ph type="ftr" sz="quarter" idx="4"/>
          </p:nvPr>
        </p:nvSpPr>
        <p:spPr>
          <a:xfrm>
            <a:off x="0" y="9444038"/>
            <a:ext cx="2952750" cy="496887"/>
          </a:xfrm>
          <a:prstGeom prst="rect">
            <a:avLst/>
          </a:prstGeom>
        </p:spPr>
        <p:txBody>
          <a:bodyPr vert="horz" lIns="91440" tIns="45720" rIns="91440" bIns="45720" anchor="b"/>
          <a:lstStyle>
            <a:lvl1pPr algn="l">
              <a:defRPr sz="1200">
                <a:latin typeface="굴림"/>
                <a:ea typeface="굴림"/>
              </a:defRPr>
            </a:lvl1pPr>
          </a:lstStyle>
          <a:p>
            <a:pPr>
              <a:defRPr/>
            </a:pPr>
            <a:endParaRPr lang="ko-KR" altLang="en-US"/>
          </a:p>
        </p:txBody>
      </p:sp>
      <p:sp>
        <p:nvSpPr>
          <p:cNvPr id="7" name="슬라이드 번호 개체 틀 6"/>
          <p:cNvSpPr>
            <a:spLocks noGrp="1"/>
          </p:cNvSpPr>
          <p:nvPr>
            <p:ph type="sldNum" sz="quarter" idx="5"/>
          </p:nvPr>
        </p:nvSpPr>
        <p:spPr>
          <a:xfrm>
            <a:off x="3860800" y="9444038"/>
            <a:ext cx="2952750" cy="496887"/>
          </a:xfrm>
          <a:prstGeom prst="rect">
            <a:avLst/>
          </a:prstGeom>
        </p:spPr>
        <p:txBody>
          <a:bodyPr vert="horz" wrap="square" lIns="91440" tIns="45720" rIns="91440" bIns="45720" anchor="b" anchorCtr="0">
            <a:prstTxWarp prst="textNoShape">
              <a:avLst/>
            </a:prstTxWarp>
          </a:bodyPr>
          <a:lstStyle>
            <a:lvl1pPr algn="r">
              <a:defRPr sz="1200"/>
            </a:lvl1pPr>
          </a:lstStyle>
          <a:p>
            <a:pPr lvl="0">
              <a:defRPr/>
            </a:pPr>
            <a:fld id="{B2BB1210-CFB9-44A3-84EF-FB82D61669C7}" type="slidenum">
              <a:rPr lang="ko-KR" altLang="en-US"/>
              <a:pPr lvl="0">
                <a:defRPr/>
              </a:pPr>
              <a:t>‹#›</a:t>
            </a:fld>
            <a:endParaRPr lang="ko-KR" altLang="en-US"/>
          </a:p>
        </p:txBody>
      </p:sp>
    </p:spTree>
  </p:cSld>
  <p:clrMap bg1="lt1" tx1="dk1" bg2="lt2" tx2="dk2" accent1="accent1" accent2="accent2" accent3="accent3" accent4="accent4" accent5="accent5" accent6="accent6" hlink="hlink" folHlink="folHlink"/>
  <p:hf hdr="0" ftr="0" dt="0"/>
  <p:notesStyle>
    <a:lvl1pPr algn="l" rtl="0" eaLnBrk="0" fontAlgn="base" latinLnBrk="1" hangingPunct="0">
      <a:spcBef>
        <a:spcPct val="30000"/>
      </a:spcBef>
      <a:spcAft>
        <a:spcPct val="0"/>
      </a:spcAft>
      <a:defRPr sz="1200" kern="1200">
        <a:solidFill>
          <a:schemeClr val="tx1"/>
        </a:solidFill>
        <a:latin typeface="+mn-lt"/>
        <a:ea typeface="+mn-ea"/>
        <a:cs typeface="+mn-cs"/>
      </a:defRPr>
    </a:lvl1pPr>
    <a:lvl2pPr marL="457200" algn="l" rtl="0" eaLnBrk="0" fontAlgn="base" latinLnBrk="1" hangingPunct="0">
      <a:spcBef>
        <a:spcPct val="30000"/>
      </a:spcBef>
      <a:spcAft>
        <a:spcPct val="0"/>
      </a:spcAft>
      <a:defRPr sz="1200" kern="1200">
        <a:solidFill>
          <a:schemeClr val="tx1"/>
        </a:solidFill>
        <a:latin typeface="+mn-lt"/>
        <a:ea typeface="+mn-ea"/>
        <a:cs typeface="+mn-cs"/>
      </a:defRPr>
    </a:lvl2pPr>
    <a:lvl3pPr marL="914400" algn="l" rtl="0" eaLnBrk="0" fontAlgn="base" latinLnBrk="1" hangingPunct="0">
      <a:spcBef>
        <a:spcPct val="30000"/>
      </a:spcBef>
      <a:spcAft>
        <a:spcPct val="0"/>
      </a:spcAft>
      <a:defRPr sz="1200" kern="1200">
        <a:solidFill>
          <a:schemeClr val="tx1"/>
        </a:solidFill>
        <a:latin typeface="+mn-lt"/>
        <a:ea typeface="+mn-ea"/>
        <a:cs typeface="+mn-cs"/>
      </a:defRPr>
    </a:lvl3pPr>
    <a:lvl4pPr marL="1371600" algn="l" rtl="0" eaLnBrk="0" fontAlgn="base" latinLnBrk="1" hangingPunct="0">
      <a:spcBef>
        <a:spcPct val="30000"/>
      </a:spcBef>
      <a:spcAft>
        <a:spcPct val="0"/>
      </a:spcAft>
      <a:defRPr sz="1200" kern="1200">
        <a:solidFill>
          <a:schemeClr val="tx1"/>
        </a:solidFill>
        <a:latin typeface="+mn-lt"/>
        <a:ea typeface="+mn-ea"/>
        <a:cs typeface="+mn-cs"/>
      </a:defRPr>
    </a:lvl4pPr>
    <a:lvl5pPr marL="1828800" algn="l" rtl="0" eaLnBrk="0" fontAlgn="base" latinLnBrk="1" hangingPunct="0">
      <a:spcBef>
        <a:spcPct val="30000"/>
      </a:spcBef>
      <a:spcAft>
        <a:spcPct val="0"/>
      </a:spcAft>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슬라이드 이미지 개체 틀 1"/>
          <p:cNvSpPr>
            <a:spLocks noGrp="1" noRot="1" noChangeAspect="1" noTextEdit="1"/>
          </p:cNvSpPr>
          <p:nvPr>
            <p:ph type="sldImg"/>
          </p:nvPr>
        </p:nvSpPr>
        <p:spPr>
          <a:noFill/>
          <a:ln>
            <a:solidFill>
              <a:srgbClr val="000000"/>
            </a:solidFill>
            <a:miter/>
          </a:ln>
        </p:spPr>
      </p:sp>
      <p:sp>
        <p:nvSpPr>
          <p:cNvPr id="16387" name="슬라이드 노트 개체 틀 2"/>
          <p:cNvSpPr>
            <a:spLocks noGrp="1"/>
          </p:cNvSpPr>
          <p:nvPr>
            <p:ph type="body" idx="1"/>
          </p:nvPr>
        </p:nvSpPr>
        <p:spPr>
          <a:noFill/>
        </p:spPr>
        <p:txBody>
          <a:bodyPr wrap="square" anchor="t" anchorCtr="0">
            <a:prstTxWarp prst="textNoShape">
              <a:avLst/>
            </a:prstTxWarp>
          </a:bodyPr>
          <a:lstStyle/>
          <a:p>
            <a:pPr lvl="0">
              <a:defRPr/>
            </a:pPr>
            <a:endParaRPr lang="ko-KR" altLang="en-US"/>
          </a:p>
        </p:txBody>
      </p:sp>
      <p:sp>
        <p:nvSpPr>
          <p:cNvPr id="16388" name="슬라이드 번호 개체 틀 3"/>
          <p:cNvSpPr>
            <a:spLocks noGrp="1"/>
          </p:cNvSpPr>
          <p:nvPr>
            <p:ph type="sldNum" sz="quarter" idx="5"/>
          </p:nvPr>
        </p:nvSpPr>
        <p:spPr>
          <a:noFill/>
        </p:spPr>
        <p:txBody>
          <a:bodyPr/>
          <a:lstStyle>
            <a:lvl1pPr eaLnBrk="0" hangingPunct="0">
              <a:defRPr kumimoji="1" sz="1400">
                <a:solidFill>
                  <a:schemeClr val="tx1"/>
                </a:solidFill>
                <a:latin typeface="굴림"/>
                <a:ea typeface="굴림"/>
              </a:defRPr>
            </a:lvl1pPr>
            <a:lvl2pPr marL="742950" indent="-285750" eaLnBrk="0" hangingPunct="0">
              <a:defRPr kumimoji="1" sz="1400">
                <a:solidFill>
                  <a:schemeClr val="tx1"/>
                </a:solidFill>
                <a:latin typeface="굴림"/>
                <a:ea typeface="굴림"/>
              </a:defRPr>
            </a:lvl2pPr>
            <a:lvl3pPr marL="1143000" indent="-228600" eaLnBrk="0" hangingPunct="0">
              <a:defRPr kumimoji="1" sz="1400">
                <a:solidFill>
                  <a:schemeClr val="tx1"/>
                </a:solidFill>
                <a:latin typeface="굴림"/>
                <a:ea typeface="굴림"/>
              </a:defRPr>
            </a:lvl3pPr>
            <a:lvl4pPr marL="1600200" indent="-228600" eaLnBrk="0" hangingPunct="0">
              <a:defRPr kumimoji="1" sz="1400">
                <a:solidFill>
                  <a:schemeClr val="tx1"/>
                </a:solidFill>
                <a:latin typeface="굴림"/>
                <a:ea typeface="굴림"/>
              </a:defRPr>
            </a:lvl4pPr>
            <a:lvl5pPr marL="2057400" indent="-228600" eaLnBrk="0" hangingPunct="0">
              <a:defRPr kumimoji="1" sz="1400">
                <a:solidFill>
                  <a:schemeClr val="tx1"/>
                </a:solidFill>
                <a:latin typeface="굴림"/>
                <a:ea typeface="굴림"/>
              </a:defRPr>
            </a:lvl5pPr>
            <a:lvl6pPr marL="2514600" indent="-228600" eaLnBrk="0" fontAlgn="base" hangingPunct="0">
              <a:spcBef>
                <a:spcPct val="0"/>
              </a:spcBef>
              <a:spcAft>
                <a:spcPct val="0"/>
              </a:spcAft>
              <a:defRPr kumimoji="1" sz="1400">
                <a:solidFill>
                  <a:schemeClr val="tx1"/>
                </a:solidFill>
                <a:latin typeface="굴림"/>
                <a:ea typeface="굴림"/>
              </a:defRPr>
            </a:lvl6pPr>
            <a:lvl7pPr marL="2971800" indent="-228600" eaLnBrk="0" fontAlgn="base" hangingPunct="0">
              <a:spcBef>
                <a:spcPct val="0"/>
              </a:spcBef>
              <a:spcAft>
                <a:spcPct val="0"/>
              </a:spcAft>
              <a:defRPr kumimoji="1" sz="1400">
                <a:solidFill>
                  <a:schemeClr val="tx1"/>
                </a:solidFill>
                <a:latin typeface="굴림"/>
                <a:ea typeface="굴림"/>
              </a:defRPr>
            </a:lvl7pPr>
            <a:lvl8pPr marL="3429000" indent="-228600" eaLnBrk="0" fontAlgn="base" hangingPunct="0">
              <a:spcBef>
                <a:spcPct val="0"/>
              </a:spcBef>
              <a:spcAft>
                <a:spcPct val="0"/>
              </a:spcAft>
              <a:defRPr kumimoji="1" sz="1400">
                <a:solidFill>
                  <a:schemeClr val="tx1"/>
                </a:solidFill>
                <a:latin typeface="굴림"/>
                <a:ea typeface="굴림"/>
              </a:defRPr>
            </a:lvl8pPr>
            <a:lvl9pPr marL="3886200" indent="-228600" eaLnBrk="0" fontAlgn="base" hangingPunct="0">
              <a:spcBef>
                <a:spcPct val="0"/>
              </a:spcBef>
              <a:spcAft>
                <a:spcPct val="0"/>
              </a:spcAft>
              <a:defRPr kumimoji="1" sz="1400">
                <a:solidFill>
                  <a:schemeClr val="tx1"/>
                </a:solidFill>
                <a:latin typeface="굴림"/>
                <a:ea typeface="굴림"/>
              </a:defRPr>
            </a:lvl9pPr>
          </a:lstStyle>
          <a:p>
            <a:pPr eaLnBrk="1" hangingPunct="1">
              <a:defRPr/>
            </a:pPr>
            <a:fld id="{D8627A02-3653-4145-A6B1-F2881A495239}" type="slidenum">
              <a:rPr lang="en-US" altLang="en-US" sz="1200"/>
              <a:pPr eaLnBrk="1" hangingPunct="1">
                <a:defRPr/>
              </a:pPr>
              <a:t>1</a:t>
            </a:fld>
            <a:endParaRPr lang="en-US" alt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제목 슬라이드">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32103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lvl1pPr>
              <a:defRPr/>
            </a:lvl1pPr>
          </a:lstStyle>
          <a:p>
            <a:pPr>
              <a:defRPr/>
            </a:pPr>
            <a:fld id="{8D6CB02C-5A08-4D6F-980E-CF398F6AF136}" type="datetimeFigureOut">
              <a:rPr lang="en-US"/>
              <a:pPr>
                <a:defRPr/>
              </a:pPr>
              <a:t>3/19/2024</a:t>
            </a:fld>
            <a:endParaRPr lang="en-US"/>
          </a:p>
        </p:txBody>
      </p:sp>
      <p:sp>
        <p:nvSpPr>
          <p:cNvPr id="5" name="바닥글 개체 틀 4"/>
          <p:cNvSpPr>
            <a:spLocks noGrp="1"/>
          </p:cNvSpPr>
          <p:nvPr>
            <p:ph type="ftr" sz="quarter" idx="11"/>
          </p:nvPr>
        </p:nvSpPr>
        <p:spPr/>
        <p:txBody>
          <a:bodyPr/>
          <a:lstStyle>
            <a:lvl1pPr>
              <a:defRPr/>
            </a:lvl1pPr>
          </a:lstStyle>
          <a:p>
            <a:pPr>
              <a:defRPr/>
            </a:pPr>
            <a:endParaRPr lang="ko-KR" altLang="en-US"/>
          </a:p>
        </p:txBody>
      </p:sp>
      <p:sp>
        <p:nvSpPr>
          <p:cNvPr id="6" name="슬라이드 번호 개체 틀 5"/>
          <p:cNvSpPr>
            <a:spLocks noGrp="1"/>
          </p:cNvSpPr>
          <p:nvPr>
            <p:ph type="sldNum" sz="quarter" idx="12"/>
          </p:nvPr>
        </p:nvSpPr>
        <p:spPr/>
        <p:txBody>
          <a:bodyPr/>
          <a:lstStyle>
            <a:lvl1pPr>
              <a:defRPr/>
            </a:lvl1pPr>
          </a:lstStyle>
          <a:p>
            <a:fld id="{8ED3E60B-DA0E-47DE-A468-7CE00F92AFDD}" type="slidenum">
              <a:rPr lang="ko-KR" altLang="en-US"/>
              <a:pPr/>
              <a:t>‹#›</a:t>
            </a:fld>
            <a:endParaRPr lang="ko-KR" altLang="en-US"/>
          </a:p>
        </p:txBody>
      </p:sp>
    </p:spTree>
    <p:extLst>
      <p:ext uri="{BB962C8B-B14F-4D97-AF65-F5344CB8AC3E}">
        <p14:creationId xmlns:p14="http://schemas.microsoft.com/office/powerpoint/2010/main" val="14250359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65783233" y="8095979"/>
            <a:ext cx="20412551" cy="172591678"/>
          </a:xfrm>
        </p:spPr>
        <p:txBody>
          <a:bodyPr vert="eaVert"/>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a:xfrm>
            <a:off x="4535568" y="8095979"/>
            <a:ext cx="60767595" cy="172591678"/>
          </a:xfrm>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lvl1pPr>
              <a:defRPr/>
            </a:lvl1pPr>
          </a:lstStyle>
          <a:p>
            <a:pPr>
              <a:defRPr/>
            </a:pPr>
            <a:fld id="{CD4C48FE-13DE-4597-9A03-B273EB4C24F5}" type="datetimeFigureOut">
              <a:rPr lang="en-US"/>
              <a:pPr>
                <a:defRPr/>
              </a:pPr>
              <a:t>3/19/2024</a:t>
            </a:fld>
            <a:endParaRPr lang="en-US"/>
          </a:p>
        </p:txBody>
      </p:sp>
      <p:sp>
        <p:nvSpPr>
          <p:cNvPr id="5" name="바닥글 개체 틀 4"/>
          <p:cNvSpPr>
            <a:spLocks noGrp="1"/>
          </p:cNvSpPr>
          <p:nvPr>
            <p:ph type="ftr" sz="quarter" idx="11"/>
          </p:nvPr>
        </p:nvSpPr>
        <p:spPr/>
        <p:txBody>
          <a:bodyPr/>
          <a:lstStyle>
            <a:lvl1pPr>
              <a:defRPr/>
            </a:lvl1pPr>
          </a:lstStyle>
          <a:p>
            <a:pPr>
              <a:defRPr/>
            </a:pPr>
            <a:endParaRPr lang="ko-KR" altLang="en-US"/>
          </a:p>
        </p:txBody>
      </p:sp>
      <p:sp>
        <p:nvSpPr>
          <p:cNvPr id="6" name="슬라이드 번호 개체 틀 5"/>
          <p:cNvSpPr>
            <a:spLocks noGrp="1"/>
          </p:cNvSpPr>
          <p:nvPr>
            <p:ph type="sldNum" sz="quarter" idx="12"/>
          </p:nvPr>
        </p:nvSpPr>
        <p:spPr/>
        <p:txBody>
          <a:bodyPr/>
          <a:lstStyle>
            <a:lvl1pPr>
              <a:defRPr/>
            </a:lvl1pPr>
          </a:lstStyle>
          <a:p>
            <a:fld id="{E785DB46-2C02-449F-9725-55D1964D04D5}" type="slidenum">
              <a:rPr lang="ko-KR" altLang="en-US"/>
              <a:pPr/>
              <a:t>‹#›</a:t>
            </a:fld>
            <a:endParaRPr lang="ko-KR" altLang="en-US"/>
          </a:p>
        </p:txBody>
      </p:sp>
    </p:spTree>
    <p:extLst>
      <p:ext uri="{BB962C8B-B14F-4D97-AF65-F5344CB8AC3E}">
        <p14:creationId xmlns:p14="http://schemas.microsoft.com/office/powerpoint/2010/main" val="7554004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빈 화면">
    <p:spTree>
      <p:nvGrpSpPr>
        <p:cNvPr id="1" name=""/>
        <p:cNvGrpSpPr/>
        <p:nvPr/>
      </p:nvGrpSpPr>
      <p:grpSpPr>
        <a:xfrm>
          <a:off x="0" y="0"/>
          <a:ext cx="0" cy="0"/>
          <a:chOff x="0" y="0"/>
          <a:chExt cx="0" cy="0"/>
        </a:xfrm>
      </p:grpSpPr>
    </p:spTree>
    <p:extLst>
      <p:ext uri="{BB962C8B-B14F-4D97-AF65-F5344CB8AC3E}">
        <p14:creationId xmlns:p14="http://schemas.microsoft.com/office/powerpoint/2010/main" val="20102861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사용자 지정 레이아웃">
    <p:spTree>
      <p:nvGrpSpPr>
        <p:cNvPr id="1" name=""/>
        <p:cNvGrpSpPr/>
        <p:nvPr/>
      </p:nvGrpSpPr>
      <p:grpSpPr>
        <a:xfrm>
          <a:off x="0" y="0"/>
          <a:ext cx="0" cy="0"/>
          <a:chOff x="0" y="0"/>
          <a:chExt cx="0" cy="0"/>
        </a:xfrm>
      </p:grpSpPr>
      <p:sp>
        <p:nvSpPr>
          <p:cNvPr id="2" name="제목 1"/>
          <p:cNvSpPr>
            <a:spLocks noGrp="1"/>
          </p:cNvSpPr>
          <p:nvPr>
            <p:ph type="title"/>
          </p:nvPr>
        </p:nvSpPr>
        <p:spPr>
          <a:xfrm>
            <a:off x="1439866" y="1714507"/>
            <a:ext cx="25923875" cy="7134220"/>
          </a:xfrm>
          <a:prstGeom prst="rect">
            <a:avLst/>
          </a:prstGeom>
        </p:spPr>
        <p:txBody>
          <a:bodyPr/>
          <a:lstStyle/>
          <a:p>
            <a:r>
              <a:rPr lang="ko-KR" altLang="en-US" smtClean="0"/>
              <a:t>마스터 제목 스타일 편집</a:t>
            </a:r>
            <a:endParaRPr lang="ko-KR" altLang="en-US"/>
          </a:p>
        </p:txBody>
      </p:sp>
    </p:spTree>
    <p:extLst>
      <p:ext uri="{BB962C8B-B14F-4D97-AF65-F5344CB8AC3E}">
        <p14:creationId xmlns:p14="http://schemas.microsoft.com/office/powerpoint/2010/main" val="20634850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idx="1"/>
          </p:nvPr>
        </p:nvSpPr>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lvl1pPr>
              <a:defRPr/>
            </a:lvl1pPr>
          </a:lstStyle>
          <a:p>
            <a:pPr>
              <a:defRPr/>
            </a:pPr>
            <a:fld id="{30CD89A4-8CB2-4764-9F38-524704AE088F}" type="datetimeFigureOut">
              <a:rPr lang="en-US"/>
              <a:pPr>
                <a:defRPr/>
              </a:pPr>
              <a:t>3/19/2024</a:t>
            </a:fld>
            <a:endParaRPr lang="en-US"/>
          </a:p>
        </p:txBody>
      </p:sp>
      <p:sp>
        <p:nvSpPr>
          <p:cNvPr id="5" name="바닥글 개체 틀 4"/>
          <p:cNvSpPr>
            <a:spLocks noGrp="1"/>
          </p:cNvSpPr>
          <p:nvPr>
            <p:ph type="ftr" sz="quarter" idx="11"/>
          </p:nvPr>
        </p:nvSpPr>
        <p:spPr/>
        <p:txBody>
          <a:bodyPr/>
          <a:lstStyle>
            <a:lvl1pPr>
              <a:defRPr/>
            </a:lvl1pPr>
          </a:lstStyle>
          <a:p>
            <a:pPr>
              <a:defRPr/>
            </a:pPr>
            <a:endParaRPr lang="ko-KR" altLang="en-US"/>
          </a:p>
        </p:txBody>
      </p:sp>
      <p:sp>
        <p:nvSpPr>
          <p:cNvPr id="6" name="슬라이드 번호 개체 틀 5"/>
          <p:cNvSpPr>
            <a:spLocks noGrp="1"/>
          </p:cNvSpPr>
          <p:nvPr>
            <p:ph type="sldNum" sz="quarter" idx="12"/>
          </p:nvPr>
        </p:nvSpPr>
        <p:spPr/>
        <p:txBody>
          <a:bodyPr/>
          <a:lstStyle>
            <a:lvl1pPr>
              <a:defRPr/>
            </a:lvl1pPr>
          </a:lstStyle>
          <a:p>
            <a:fld id="{AD8630DA-249A-478B-BA7F-5F35BDA41A3E}" type="slidenum">
              <a:rPr lang="ko-KR" altLang="en-US"/>
              <a:pPr/>
              <a:t>‹#›</a:t>
            </a:fld>
            <a:endParaRPr lang="ko-KR" altLang="en-US"/>
          </a:p>
        </p:txBody>
      </p:sp>
    </p:spTree>
    <p:extLst>
      <p:ext uri="{BB962C8B-B14F-4D97-AF65-F5344CB8AC3E}">
        <p14:creationId xmlns:p14="http://schemas.microsoft.com/office/powerpoint/2010/main" val="2861067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2275286" y="27508451"/>
            <a:ext cx="24483060" cy="8502248"/>
          </a:xfrm>
        </p:spPr>
        <p:txBody>
          <a:bodyPr anchor="t"/>
          <a:lstStyle>
            <a:lvl1pPr algn="l">
              <a:defRPr sz="15300" b="1" cap="all"/>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2275286" y="18144091"/>
            <a:ext cx="24483060" cy="9364360"/>
          </a:xfrm>
        </p:spPr>
        <p:txBody>
          <a:bodyPr anchor="b"/>
          <a:lstStyle>
            <a:lvl1pPr marL="0" indent="0">
              <a:buNone/>
              <a:defRPr sz="7700">
                <a:solidFill>
                  <a:schemeClr val="tx1">
                    <a:tint val="75000"/>
                  </a:schemeClr>
                </a:solidFill>
              </a:defRPr>
            </a:lvl1pPr>
            <a:lvl2pPr marL="1748285" indent="0">
              <a:buNone/>
              <a:defRPr sz="6900">
                <a:solidFill>
                  <a:schemeClr val="tx1">
                    <a:tint val="75000"/>
                  </a:schemeClr>
                </a:solidFill>
              </a:defRPr>
            </a:lvl2pPr>
            <a:lvl3pPr marL="3496563" indent="0">
              <a:buNone/>
              <a:defRPr sz="6100">
                <a:solidFill>
                  <a:schemeClr val="tx1">
                    <a:tint val="75000"/>
                  </a:schemeClr>
                </a:solidFill>
              </a:defRPr>
            </a:lvl3pPr>
            <a:lvl4pPr marL="5244848" indent="0">
              <a:buNone/>
              <a:defRPr sz="5400">
                <a:solidFill>
                  <a:schemeClr val="tx1">
                    <a:tint val="75000"/>
                  </a:schemeClr>
                </a:solidFill>
              </a:defRPr>
            </a:lvl4pPr>
            <a:lvl5pPr marL="6993133" indent="0">
              <a:buNone/>
              <a:defRPr sz="5400">
                <a:solidFill>
                  <a:schemeClr val="tx1">
                    <a:tint val="75000"/>
                  </a:schemeClr>
                </a:solidFill>
              </a:defRPr>
            </a:lvl5pPr>
            <a:lvl6pPr marL="8741418" indent="0">
              <a:buNone/>
              <a:defRPr sz="5400">
                <a:solidFill>
                  <a:schemeClr val="tx1">
                    <a:tint val="75000"/>
                  </a:schemeClr>
                </a:solidFill>
              </a:defRPr>
            </a:lvl6pPr>
            <a:lvl7pPr marL="10489695" indent="0">
              <a:buNone/>
              <a:defRPr sz="5400">
                <a:solidFill>
                  <a:schemeClr val="tx1">
                    <a:tint val="75000"/>
                  </a:schemeClr>
                </a:solidFill>
              </a:defRPr>
            </a:lvl7pPr>
            <a:lvl8pPr marL="12237980" indent="0">
              <a:buNone/>
              <a:defRPr sz="5400">
                <a:solidFill>
                  <a:schemeClr val="tx1">
                    <a:tint val="75000"/>
                  </a:schemeClr>
                </a:solidFill>
              </a:defRPr>
            </a:lvl8pPr>
            <a:lvl9pPr marL="13986266" indent="0">
              <a:buNone/>
              <a:defRPr sz="5400">
                <a:solidFill>
                  <a:schemeClr val="tx1">
                    <a:tint val="75000"/>
                  </a:schemeClr>
                </a:solidFill>
              </a:defRPr>
            </a:lvl9pPr>
          </a:lstStyle>
          <a:p>
            <a:pPr lvl="0"/>
            <a:r>
              <a:rPr lang="ko-KR" altLang="en-US" smtClean="0"/>
              <a:t>마스터 텍스트 스타일을 편집합니다</a:t>
            </a:r>
          </a:p>
        </p:txBody>
      </p:sp>
      <p:sp>
        <p:nvSpPr>
          <p:cNvPr id="4" name="날짜 개체 틀 3"/>
          <p:cNvSpPr>
            <a:spLocks noGrp="1"/>
          </p:cNvSpPr>
          <p:nvPr>
            <p:ph type="dt" sz="half" idx="10"/>
          </p:nvPr>
        </p:nvSpPr>
        <p:spPr/>
        <p:txBody>
          <a:bodyPr/>
          <a:lstStyle>
            <a:lvl1pPr>
              <a:defRPr/>
            </a:lvl1pPr>
          </a:lstStyle>
          <a:p>
            <a:pPr>
              <a:defRPr/>
            </a:pPr>
            <a:fld id="{5C2C7827-76EF-45F7-885D-BA38B450ACF5}" type="datetimeFigureOut">
              <a:rPr lang="en-US"/>
              <a:pPr>
                <a:defRPr/>
              </a:pPr>
              <a:t>3/19/2024</a:t>
            </a:fld>
            <a:endParaRPr lang="en-US"/>
          </a:p>
        </p:txBody>
      </p:sp>
      <p:sp>
        <p:nvSpPr>
          <p:cNvPr id="5" name="바닥글 개체 틀 4"/>
          <p:cNvSpPr>
            <a:spLocks noGrp="1"/>
          </p:cNvSpPr>
          <p:nvPr>
            <p:ph type="ftr" sz="quarter" idx="11"/>
          </p:nvPr>
        </p:nvSpPr>
        <p:spPr/>
        <p:txBody>
          <a:bodyPr/>
          <a:lstStyle>
            <a:lvl1pPr>
              <a:defRPr/>
            </a:lvl1pPr>
          </a:lstStyle>
          <a:p>
            <a:pPr>
              <a:defRPr/>
            </a:pPr>
            <a:endParaRPr lang="ko-KR" altLang="en-US"/>
          </a:p>
        </p:txBody>
      </p:sp>
      <p:sp>
        <p:nvSpPr>
          <p:cNvPr id="6" name="슬라이드 번호 개체 틀 5"/>
          <p:cNvSpPr>
            <a:spLocks noGrp="1"/>
          </p:cNvSpPr>
          <p:nvPr>
            <p:ph type="sldNum" sz="quarter" idx="12"/>
          </p:nvPr>
        </p:nvSpPr>
        <p:spPr/>
        <p:txBody>
          <a:bodyPr/>
          <a:lstStyle>
            <a:lvl1pPr>
              <a:defRPr/>
            </a:lvl1pPr>
          </a:lstStyle>
          <a:p>
            <a:fld id="{91B214E7-1F49-494D-9FF1-0D239E5F23F8}" type="slidenum">
              <a:rPr lang="ko-KR" altLang="en-US"/>
              <a:pPr/>
              <a:t>‹#›</a:t>
            </a:fld>
            <a:endParaRPr lang="ko-KR" altLang="en-US"/>
          </a:p>
        </p:txBody>
      </p:sp>
    </p:spTree>
    <p:extLst>
      <p:ext uri="{BB962C8B-B14F-4D97-AF65-F5344CB8AC3E}">
        <p14:creationId xmlns:p14="http://schemas.microsoft.com/office/powerpoint/2010/main" val="32172798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sz="half" idx="1"/>
          </p:nvPr>
        </p:nvSpPr>
        <p:spPr>
          <a:xfrm>
            <a:off x="4535576" y="47198384"/>
            <a:ext cx="40590072" cy="133489263"/>
          </a:xfrm>
        </p:spPr>
        <p:txBody>
          <a:bodyPr/>
          <a:lstStyle>
            <a:lvl1pPr>
              <a:defRPr sz="10700"/>
            </a:lvl1pPr>
            <a:lvl2pPr>
              <a:defRPr sz="9200"/>
            </a:lvl2pPr>
            <a:lvl3pPr>
              <a:defRPr sz="7700"/>
            </a:lvl3pPr>
            <a:lvl4pPr>
              <a:defRPr sz="6900"/>
            </a:lvl4pPr>
            <a:lvl5pPr>
              <a:defRPr sz="6900"/>
            </a:lvl5pPr>
            <a:lvl6pPr>
              <a:defRPr sz="6900"/>
            </a:lvl6pPr>
            <a:lvl7pPr>
              <a:defRPr sz="6900"/>
            </a:lvl7pPr>
            <a:lvl8pPr>
              <a:defRPr sz="6900"/>
            </a:lvl8pPr>
            <a:lvl9pPr>
              <a:defRPr sz="69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내용 개체 틀 3"/>
          <p:cNvSpPr>
            <a:spLocks noGrp="1"/>
          </p:cNvSpPr>
          <p:nvPr>
            <p:ph sz="half" idx="2"/>
          </p:nvPr>
        </p:nvSpPr>
        <p:spPr>
          <a:xfrm>
            <a:off x="45605700" y="47198384"/>
            <a:ext cx="40590075" cy="133489263"/>
          </a:xfrm>
        </p:spPr>
        <p:txBody>
          <a:bodyPr/>
          <a:lstStyle>
            <a:lvl1pPr>
              <a:defRPr sz="10700"/>
            </a:lvl1pPr>
            <a:lvl2pPr>
              <a:defRPr sz="9200"/>
            </a:lvl2pPr>
            <a:lvl3pPr>
              <a:defRPr sz="7700"/>
            </a:lvl3pPr>
            <a:lvl4pPr>
              <a:defRPr sz="6900"/>
            </a:lvl4pPr>
            <a:lvl5pPr>
              <a:defRPr sz="6900"/>
            </a:lvl5pPr>
            <a:lvl6pPr>
              <a:defRPr sz="6900"/>
            </a:lvl6pPr>
            <a:lvl7pPr>
              <a:defRPr sz="6900"/>
            </a:lvl7pPr>
            <a:lvl8pPr>
              <a:defRPr sz="6900"/>
            </a:lvl8pPr>
            <a:lvl9pPr>
              <a:defRPr sz="69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날짜 개체 틀 4"/>
          <p:cNvSpPr>
            <a:spLocks noGrp="1"/>
          </p:cNvSpPr>
          <p:nvPr>
            <p:ph type="dt" sz="half" idx="10"/>
          </p:nvPr>
        </p:nvSpPr>
        <p:spPr/>
        <p:txBody>
          <a:bodyPr/>
          <a:lstStyle>
            <a:lvl1pPr>
              <a:defRPr/>
            </a:lvl1pPr>
          </a:lstStyle>
          <a:p>
            <a:pPr>
              <a:defRPr/>
            </a:pPr>
            <a:fld id="{213B2464-D055-4F62-9E19-6E967F8C19D1}" type="datetimeFigureOut">
              <a:rPr lang="en-US"/>
              <a:pPr>
                <a:defRPr/>
              </a:pPr>
              <a:t>3/19/2024</a:t>
            </a:fld>
            <a:endParaRPr lang="en-US"/>
          </a:p>
        </p:txBody>
      </p:sp>
      <p:sp>
        <p:nvSpPr>
          <p:cNvPr id="6" name="바닥글 개체 틀 5"/>
          <p:cNvSpPr>
            <a:spLocks noGrp="1"/>
          </p:cNvSpPr>
          <p:nvPr>
            <p:ph type="ftr" sz="quarter" idx="11"/>
          </p:nvPr>
        </p:nvSpPr>
        <p:spPr/>
        <p:txBody>
          <a:bodyPr/>
          <a:lstStyle>
            <a:lvl1pPr>
              <a:defRPr/>
            </a:lvl1pPr>
          </a:lstStyle>
          <a:p>
            <a:pPr>
              <a:defRPr/>
            </a:pPr>
            <a:endParaRPr lang="ko-KR" altLang="en-US"/>
          </a:p>
        </p:txBody>
      </p:sp>
      <p:sp>
        <p:nvSpPr>
          <p:cNvPr id="7" name="슬라이드 번호 개체 틀 6"/>
          <p:cNvSpPr>
            <a:spLocks noGrp="1"/>
          </p:cNvSpPr>
          <p:nvPr>
            <p:ph type="sldNum" sz="quarter" idx="12"/>
          </p:nvPr>
        </p:nvSpPr>
        <p:spPr/>
        <p:txBody>
          <a:bodyPr/>
          <a:lstStyle>
            <a:lvl1pPr>
              <a:defRPr/>
            </a:lvl1pPr>
          </a:lstStyle>
          <a:p>
            <a:fld id="{11C1E980-F94A-4BFB-B23E-6198FF819360}" type="slidenum">
              <a:rPr lang="ko-KR" altLang="en-US"/>
              <a:pPr/>
              <a:t>‹#›</a:t>
            </a:fld>
            <a:endParaRPr lang="ko-KR" altLang="en-US"/>
          </a:p>
        </p:txBody>
      </p:sp>
    </p:spTree>
    <p:extLst>
      <p:ext uri="{BB962C8B-B14F-4D97-AF65-F5344CB8AC3E}">
        <p14:creationId xmlns:p14="http://schemas.microsoft.com/office/powerpoint/2010/main" val="1070006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a:xfrm>
            <a:off x="1440180" y="1714331"/>
            <a:ext cx="25923240" cy="7134750"/>
          </a:xfrm>
        </p:spPr>
        <p:txBody>
          <a:bodyPr/>
          <a:lstStyle>
            <a:lvl1pPr>
              <a:defRPr/>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1440180" y="9582383"/>
            <a:ext cx="12726592" cy="3993477"/>
          </a:xfrm>
        </p:spPr>
        <p:txBody>
          <a:bodyPr anchor="b"/>
          <a:lstStyle>
            <a:lvl1pPr marL="0" indent="0">
              <a:buNone/>
              <a:defRPr sz="9200" b="1"/>
            </a:lvl1pPr>
            <a:lvl2pPr marL="1748285" indent="0">
              <a:buNone/>
              <a:defRPr sz="7700" b="1"/>
            </a:lvl2pPr>
            <a:lvl3pPr marL="3496563" indent="0">
              <a:buNone/>
              <a:defRPr sz="6900" b="1"/>
            </a:lvl3pPr>
            <a:lvl4pPr marL="5244848" indent="0">
              <a:buNone/>
              <a:defRPr sz="6100" b="1"/>
            </a:lvl4pPr>
            <a:lvl5pPr marL="6993133" indent="0">
              <a:buNone/>
              <a:defRPr sz="6100" b="1"/>
            </a:lvl5pPr>
            <a:lvl6pPr marL="8741418" indent="0">
              <a:buNone/>
              <a:defRPr sz="6100" b="1"/>
            </a:lvl6pPr>
            <a:lvl7pPr marL="10489695" indent="0">
              <a:buNone/>
              <a:defRPr sz="6100" b="1"/>
            </a:lvl7pPr>
            <a:lvl8pPr marL="12237980" indent="0">
              <a:buNone/>
              <a:defRPr sz="6100" b="1"/>
            </a:lvl8pPr>
            <a:lvl9pPr marL="13986266" indent="0">
              <a:buNone/>
              <a:defRPr sz="6100" b="1"/>
            </a:lvl9pPr>
          </a:lstStyle>
          <a:p>
            <a:pPr lvl="0"/>
            <a:r>
              <a:rPr lang="ko-KR" altLang="en-US" smtClean="0"/>
              <a:t>마스터 텍스트 스타일을 편집합니다</a:t>
            </a:r>
          </a:p>
        </p:txBody>
      </p:sp>
      <p:sp>
        <p:nvSpPr>
          <p:cNvPr id="4" name="내용 개체 틀 3"/>
          <p:cNvSpPr>
            <a:spLocks noGrp="1"/>
          </p:cNvSpPr>
          <p:nvPr>
            <p:ph sz="half" idx="2"/>
          </p:nvPr>
        </p:nvSpPr>
        <p:spPr>
          <a:xfrm>
            <a:off x="1440180" y="13575861"/>
            <a:ext cx="12726592" cy="24664448"/>
          </a:xfrm>
        </p:spPr>
        <p:txBody>
          <a:bodyPr/>
          <a:lstStyle>
            <a:lvl1pPr>
              <a:defRPr sz="9200"/>
            </a:lvl1pPr>
            <a:lvl2pPr>
              <a:defRPr sz="7700"/>
            </a:lvl2pPr>
            <a:lvl3pPr>
              <a:defRPr sz="6900"/>
            </a:lvl3pPr>
            <a:lvl4pPr>
              <a:defRPr sz="6100"/>
            </a:lvl4pPr>
            <a:lvl5pPr>
              <a:defRPr sz="6100"/>
            </a:lvl5pPr>
            <a:lvl6pPr>
              <a:defRPr sz="6100"/>
            </a:lvl6pPr>
            <a:lvl7pPr>
              <a:defRPr sz="6100"/>
            </a:lvl7pPr>
            <a:lvl8pPr>
              <a:defRPr sz="6100"/>
            </a:lvl8pPr>
            <a:lvl9pPr>
              <a:defRPr sz="61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텍스트 개체 틀 4"/>
          <p:cNvSpPr>
            <a:spLocks noGrp="1"/>
          </p:cNvSpPr>
          <p:nvPr>
            <p:ph type="body" sz="quarter" idx="3"/>
          </p:nvPr>
        </p:nvSpPr>
        <p:spPr>
          <a:xfrm>
            <a:off x="14631839" y="9582383"/>
            <a:ext cx="12731591" cy="3993477"/>
          </a:xfrm>
        </p:spPr>
        <p:txBody>
          <a:bodyPr anchor="b"/>
          <a:lstStyle>
            <a:lvl1pPr marL="0" indent="0">
              <a:buNone/>
              <a:defRPr sz="9200" b="1"/>
            </a:lvl1pPr>
            <a:lvl2pPr marL="1748285" indent="0">
              <a:buNone/>
              <a:defRPr sz="7700" b="1"/>
            </a:lvl2pPr>
            <a:lvl3pPr marL="3496563" indent="0">
              <a:buNone/>
              <a:defRPr sz="6900" b="1"/>
            </a:lvl3pPr>
            <a:lvl4pPr marL="5244848" indent="0">
              <a:buNone/>
              <a:defRPr sz="6100" b="1"/>
            </a:lvl4pPr>
            <a:lvl5pPr marL="6993133" indent="0">
              <a:buNone/>
              <a:defRPr sz="6100" b="1"/>
            </a:lvl5pPr>
            <a:lvl6pPr marL="8741418" indent="0">
              <a:buNone/>
              <a:defRPr sz="6100" b="1"/>
            </a:lvl6pPr>
            <a:lvl7pPr marL="10489695" indent="0">
              <a:buNone/>
              <a:defRPr sz="6100" b="1"/>
            </a:lvl7pPr>
            <a:lvl8pPr marL="12237980" indent="0">
              <a:buNone/>
              <a:defRPr sz="6100" b="1"/>
            </a:lvl8pPr>
            <a:lvl9pPr marL="13986266" indent="0">
              <a:buNone/>
              <a:defRPr sz="6100" b="1"/>
            </a:lvl9pPr>
          </a:lstStyle>
          <a:p>
            <a:pPr lvl="0"/>
            <a:r>
              <a:rPr lang="ko-KR" altLang="en-US" smtClean="0"/>
              <a:t>마스터 텍스트 스타일을 편집합니다</a:t>
            </a:r>
          </a:p>
        </p:txBody>
      </p:sp>
      <p:sp>
        <p:nvSpPr>
          <p:cNvPr id="6" name="내용 개체 틀 5"/>
          <p:cNvSpPr>
            <a:spLocks noGrp="1"/>
          </p:cNvSpPr>
          <p:nvPr>
            <p:ph sz="quarter" idx="4"/>
          </p:nvPr>
        </p:nvSpPr>
        <p:spPr>
          <a:xfrm>
            <a:off x="14631839" y="13575861"/>
            <a:ext cx="12731591" cy="24664448"/>
          </a:xfrm>
        </p:spPr>
        <p:txBody>
          <a:bodyPr/>
          <a:lstStyle>
            <a:lvl1pPr>
              <a:defRPr sz="9200"/>
            </a:lvl1pPr>
            <a:lvl2pPr>
              <a:defRPr sz="7700"/>
            </a:lvl2pPr>
            <a:lvl3pPr>
              <a:defRPr sz="6900"/>
            </a:lvl3pPr>
            <a:lvl4pPr>
              <a:defRPr sz="6100"/>
            </a:lvl4pPr>
            <a:lvl5pPr>
              <a:defRPr sz="6100"/>
            </a:lvl5pPr>
            <a:lvl6pPr>
              <a:defRPr sz="6100"/>
            </a:lvl6pPr>
            <a:lvl7pPr>
              <a:defRPr sz="6100"/>
            </a:lvl7pPr>
            <a:lvl8pPr>
              <a:defRPr sz="6100"/>
            </a:lvl8pPr>
            <a:lvl9pPr>
              <a:defRPr sz="61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7" name="날짜 개체 틀 6"/>
          <p:cNvSpPr>
            <a:spLocks noGrp="1"/>
          </p:cNvSpPr>
          <p:nvPr>
            <p:ph type="dt" sz="half" idx="10"/>
          </p:nvPr>
        </p:nvSpPr>
        <p:spPr/>
        <p:txBody>
          <a:bodyPr/>
          <a:lstStyle>
            <a:lvl1pPr>
              <a:defRPr/>
            </a:lvl1pPr>
          </a:lstStyle>
          <a:p>
            <a:pPr>
              <a:defRPr/>
            </a:pPr>
            <a:fld id="{13CBB4CC-331A-41EA-8E1A-EEB852F1613D}" type="datetimeFigureOut">
              <a:rPr lang="en-US"/>
              <a:pPr>
                <a:defRPr/>
              </a:pPr>
              <a:t>3/19/2024</a:t>
            </a:fld>
            <a:endParaRPr lang="en-US"/>
          </a:p>
        </p:txBody>
      </p:sp>
      <p:sp>
        <p:nvSpPr>
          <p:cNvPr id="8" name="바닥글 개체 틀 7"/>
          <p:cNvSpPr>
            <a:spLocks noGrp="1"/>
          </p:cNvSpPr>
          <p:nvPr>
            <p:ph type="ftr" sz="quarter" idx="11"/>
          </p:nvPr>
        </p:nvSpPr>
        <p:spPr/>
        <p:txBody>
          <a:bodyPr/>
          <a:lstStyle>
            <a:lvl1pPr>
              <a:defRPr/>
            </a:lvl1pPr>
          </a:lstStyle>
          <a:p>
            <a:pPr>
              <a:defRPr/>
            </a:pPr>
            <a:endParaRPr lang="ko-KR" altLang="en-US"/>
          </a:p>
        </p:txBody>
      </p:sp>
      <p:sp>
        <p:nvSpPr>
          <p:cNvPr id="9" name="슬라이드 번호 개체 틀 8"/>
          <p:cNvSpPr>
            <a:spLocks noGrp="1"/>
          </p:cNvSpPr>
          <p:nvPr>
            <p:ph type="sldNum" sz="quarter" idx="12"/>
          </p:nvPr>
        </p:nvSpPr>
        <p:spPr/>
        <p:txBody>
          <a:bodyPr/>
          <a:lstStyle>
            <a:lvl1pPr>
              <a:defRPr/>
            </a:lvl1pPr>
          </a:lstStyle>
          <a:p>
            <a:fld id="{17F2660C-025B-4631-8F22-B9F4F15DE352}" type="slidenum">
              <a:rPr lang="ko-KR" altLang="en-US"/>
              <a:pPr/>
              <a:t>‹#›</a:t>
            </a:fld>
            <a:endParaRPr lang="ko-KR" altLang="en-US"/>
          </a:p>
        </p:txBody>
      </p:sp>
    </p:spTree>
    <p:extLst>
      <p:ext uri="{BB962C8B-B14F-4D97-AF65-F5344CB8AC3E}">
        <p14:creationId xmlns:p14="http://schemas.microsoft.com/office/powerpoint/2010/main" val="16628903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날짜 개체 틀 2"/>
          <p:cNvSpPr>
            <a:spLocks noGrp="1"/>
          </p:cNvSpPr>
          <p:nvPr>
            <p:ph type="dt" sz="half" idx="10"/>
          </p:nvPr>
        </p:nvSpPr>
        <p:spPr/>
        <p:txBody>
          <a:bodyPr/>
          <a:lstStyle>
            <a:lvl1pPr>
              <a:defRPr/>
            </a:lvl1pPr>
          </a:lstStyle>
          <a:p>
            <a:pPr>
              <a:defRPr/>
            </a:pPr>
            <a:fld id="{152B4691-2BF9-4239-B405-C073FD496614}" type="datetimeFigureOut">
              <a:rPr lang="en-US"/>
              <a:pPr>
                <a:defRPr/>
              </a:pPr>
              <a:t>3/19/2024</a:t>
            </a:fld>
            <a:endParaRPr lang="en-US"/>
          </a:p>
        </p:txBody>
      </p:sp>
      <p:sp>
        <p:nvSpPr>
          <p:cNvPr id="4" name="바닥글 개체 틀 3"/>
          <p:cNvSpPr>
            <a:spLocks noGrp="1"/>
          </p:cNvSpPr>
          <p:nvPr>
            <p:ph type="ftr" sz="quarter" idx="11"/>
          </p:nvPr>
        </p:nvSpPr>
        <p:spPr/>
        <p:txBody>
          <a:bodyPr/>
          <a:lstStyle>
            <a:lvl1pPr>
              <a:defRPr/>
            </a:lvl1pPr>
          </a:lstStyle>
          <a:p>
            <a:pPr>
              <a:defRPr/>
            </a:pPr>
            <a:endParaRPr lang="ko-KR" altLang="en-US"/>
          </a:p>
        </p:txBody>
      </p:sp>
      <p:sp>
        <p:nvSpPr>
          <p:cNvPr id="5" name="슬라이드 번호 개체 틀 4"/>
          <p:cNvSpPr>
            <a:spLocks noGrp="1"/>
          </p:cNvSpPr>
          <p:nvPr>
            <p:ph type="sldNum" sz="quarter" idx="12"/>
          </p:nvPr>
        </p:nvSpPr>
        <p:spPr/>
        <p:txBody>
          <a:bodyPr/>
          <a:lstStyle>
            <a:lvl1pPr>
              <a:defRPr/>
            </a:lvl1pPr>
          </a:lstStyle>
          <a:p>
            <a:fld id="{896B4872-4BE2-47BF-B427-24E4D48905B1}" type="slidenum">
              <a:rPr lang="ko-KR" altLang="en-US"/>
              <a:pPr/>
              <a:t>‹#›</a:t>
            </a:fld>
            <a:endParaRPr lang="ko-KR" altLang="en-US"/>
          </a:p>
        </p:txBody>
      </p:sp>
    </p:spTree>
    <p:extLst>
      <p:ext uri="{BB962C8B-B14F-4D97-AF65-F5344CB8AC3E}">
        <p14:creationId xmlns:p14="http://schemas.microsoft.com/office/powerpoint/2010/main" val="24070338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3"/>
          <p:cNvSpPr>
            <a:spLocks noGrp="1"/>
          </p:cNvSpPr>
          <p:nvPr>
            <p:ph type="dt" sz="half" idx="10"/>
          </p:nvPr>
        </p:nvSpPr>
        <p:spPr/>
        <p:txBody>
          <a:bodyPr/>
          <a:lstStyle>
            <a:lvl1pPr>
              <a:defRPr/>
            </a:lvl1pPr>
          </a:lstStyle>
          <a:p>
            <a:pPr>
              <a:defRPr/>
            </a:pPr>
            <a:fld id="{C5EA66D6-C8DE-4341-BB86-5BF2DFC96492}" type="datetimeFigureOut">
              <a:rPr lang="ko-KR" altLang="en-US"/>
              <a:pPr>
                <a:defRPr/>
              </a:pPr>
              <a:t>2024-03-19</a:t>
            </a:fld>
            <a:endParaRPr lang="ko-KR" altLang="en-US"/>
          </a:p>
        </p:txBody>
      </p:sp>
      <p:sp>
        <p:nvSpPr>
          <p:cNvPr id="3" name="바닥글 개체 틀 4"/>
          <p:cNvSpPr>
            <a:spLocks noGrp="1"/>
          </p:cNvSpPr>
          <p:nvPr>
            <p:ph type="ftr" sz="quarter" idx="11"/>
          </p:nvPr>
        </p:nvSpPr>
        <p:spPr/>
        <p:txBody>
          <a:bodyPr/>
          <a:lstStyle>
            <a:lvl1pPr>
              <a:defRPr/>
            </a:lvl1pPr>
          </a:lstStyle>
          <a:p>
            <a:pPr>
              <a:defRPr/>
            </a:pPr>
            <a:endParaRPr lang="ko-KR" altLang="en-US"/>
          </a:p>
        </p:txBody>
      </p:sp>
      <p:sp>
        <p:nvSpPr>
          <p:cNvPr id="4" name="슬라이드 번호 개체 틀 5"/>
          <p:cNvSpPr>
            <a:spLocks noGrp="1"/>
          </p:cNvSpPr>
          <p:nvPr>
            <p:ph type="sldNum" sz="quarter" idx="12"/>
          </p:nvPr>
        </p:nvSpPr>
        <p:spPr/>
        <p:txBody>
          <a:bodyPr/>
          <a:lstStyle>
            <a:lvl1pPr>
              <a:defRPr/>
            </a:lvl1pPr>
          </a:lstStyle>
          <a:p>
            <a:fld id="{D1F250F2-15C6-4EDF-82B4-7195EACEDA02}" type="slidenum">
              <a:rPr lang="ko-KR" altLang="en-US"/>
              <a:pPr/>
              <a:t>‹#›</a:t>
            </a:fld>
            <a:endParaRPr lang="ko-KR" altLang="en-US"/>
          </a:p>
        </p:txBody>
      </p:sp>
    </p:spTree>
    <p:extLst>
      <p:ext uri="{BB962C8B-B14F-4D97-AF65-F5344CB8AC3E}">
        <p14:creationId xmlns:p14="http://schemas.microsoft.com/office/powerpoint/2010/main" val="36103416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1440188" y="1704417"/>
            <a:ext cx="9476186" cy="7253664"/>
          </a:xfrm>
        </p:spPr>
        <p:txBody>
          <a:bodyPr anchor="b"/>
          <a:lstStyle>
            <a:lvl1pPr algn="l">
              <a:defRPr sz="7700" b="1"/>
            </a:lvl1pPr>
          </a:lstStyle>
          <a:p>
            <a:r>
              <a:rPr lang="ko-KR" altLang="en-US" smtClean="0"/>
              <a:t>마스터 제목 스타일 편집</a:t>
            </a:r>
            <a:endParaRPr lang="ko-KR" altLang="en-US"/>
          </a:p>
        </p:txBody>
      </p:sp>
      <p:sp>
        <p:nvSpPr>
          <p:cNvPr id="3" name="내용 개체 틀 2"/>
          <p:cNvSpPr>
            <a:spLocks noGrp="1"/>
          </p:cNvSpPr>
          <p:nvPr>
            <p:ph idx="1"/>
          </p:nvPr>
        </p:nvSpPr>
        <p:spPr>
          <a:xfrm>
            <a:off x="11261410" y="1704432"/>
            <a:ext cx="16102013" cy="36535886"/>
          </a:xfrm>
        </p:spPr>
        <p:txBody>
          <a:bodyPr/>
          <a:lstStyle>
            <a:lvl1pPr>
              <a:defRPr sz="12200"/>
            </a:lvl1pPr>
            <a:lvl2pPr>
              <a:defRPr sz="10700"/>
            </a:lvl2pPr>
            <a:lvl3pPr>
              <a:defRPr sz="9200"/>
            </a:lvl3pPr>
            <a:lvl4pPr>
              <a:defRPr sz="7700"/>
            </a:lvl4pPr>
            <a:lvl5pPr>
              <a:defRPr sz="7700"/>
            </a:lvl5pPr>
            <a:lvl6pPr>
              <a:defRPr sz="7700"/>
            </a:lvl6pPr>
            <a:lvl7pPr>
              <a:defRPr sz="7700"/>
            </a:lvl7pPr>
            <a:lvl8pPr>
              <a:defRPr sz="7700"/>
            </a:lvl8pPr>
            <a:lvl9pPr>
              <a:defRPr sz="77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텍스트 개체 틀 3"/>
          <p:cNvSpPr>
            <a:spLocks noGrp="1"/>
          </p:cNvSpPr>
          <p:nvPr>
            <p:ph type="body" sz="half" idx="2"/>
          </p:nvPr>
        </p:nvSpPr>
        <p:spPr>
          <a:xfrm>
            <a:off x="1440188" y="8958106"/>
            <a:ext cx="9476186" cy="29282222"/>
          </a:xfrm>
        </p:spPr>
        <p:txBody>
          <a:bodyPr/>
          <a:lstStyle>
            <a:lvl1pPr marL="0" indent="0">
              <a:buNone/>
              <a:defRPr sz="5400"/>
            </a:lvl1pPr>
            <a:lvl2pPr marL="1748285" indent="0">
              <a:buNone/>
              <a:defRPr sz="4600"/>
            </a:lvl2pPr>
            <a:lvl3pPr marL="3496563" indent="0">
              <a:buNone/>
              <a:defRPr sz="3800"/>
            </a:lvl3pPr>
            <a:lvl4pPr marL="5244848" indent="0">
              <a:buNone/>
              <a:defRPr sz="3400"/>
            </a:lvl4pPr>
            <a:lvl5pPr marL="6993133" indent="0">
              <a:buNone/>
              <a:defRPr sz="3400"/>
            </a:lvl5pPr>
            <a:lvl6pPr marL="8741418" indent="0">
              <a:buNone/>
              <a:defRPr sz="3400"/>
            </a:lvl6pPr>
            <a:lvl7pPr marL="10489695" indent="0">
              <a:buNone/>
              <a:defRPr sz="3400"/>
            </a:lvl7pPr>
            <a:lvl8pPr marL="12237980" indent="0">
              <a:buNone/>
              <a:defRPr sz="3400"/>
            </a:lvl8pPr>
            <a:lvl9pPr marL="13986266" indent="0">
              <a:buNone/>
              <a:defRPr sz="3400"/>
            </a:lvl9pPr>
          </a:lstStyle>
          <a:p>
            <a:pPr lvl="0"/>
            <a:r>
              <a:rPr lang="ko-KR" altLang="en-US" smtClean="0"/>
              <a:t>마스터 텍스트 스타일을 편집합니다</a:t>
            </a:r>
          </a:p>
        </p:txBody>
      </p:sp>
      <p:sp>
        <p:nvSpPr>
          <p:cNvPr id="5" name="날짜 개체 틀 4"/>
          <p:cNvSpPr>
            <a:spLocks noGrp="1"/>
          </p:cNvSpPr>
          <p:nvPr>
            <p:ph type="dt" sz="half" idx="10"/>
          </p:nvPr>
        </p:nvSpPr>
        <p:spPr/>
        <p:txBody>
          <a:bodyPr/>
          <a:lstStyle>
            <a:lvl1pPr>
              <a:defRPr/>
            </a:lvl1pPr>
          </a:lstStyle>
          <a:p>
            <a:pPr>
              <a:defRPr/>
            </a:pPr>
            <a:fld id="{D83D3010-4ECD-42AD-89B1-DB226C0547FF}" type="datetimeFigureOut">
              <a:rPr lang="en-US"/>
              <a:pPr>
                <a:defRPr/>
              </a:pPr>
              <a:t>3/19/2024</a:t>
            </a:fld>
            <a:endParaRPr lang="en-US"/>
          </a:p>
        </p:txBody>
      </p:sp>
      <p:sp>
        <p:nvSpPr>
          <p:cNvPr id="6" name="바닥글 개체 틀 5"/>
          <p:cNvSpPr>
            <a:spLocks noGrp="1"/>
          </p:cNvSpPr>
          <p:nvPr>
            <p:ph type="ftr" sz="quarter" idx="11"/>
          </p:nvPr>
        </p:nvSpPr>
        <p:spPr/>
        <p:txBody>
          <a:bodyPr/>
          <a:lstStyle>
            <a:lvl1pPr>
              <a:defRPr/>
            </a:lvl1pPr>
          </a:lstStyle>
          <a:p>
            <a:pPr>
              <a:defRPr/>
            </a:pPr>
            <a:endParaRPr lang="ko-KR" altLang="en-US"/>
          </a:p>
        </p:txBody>
      </p:sp>
      <p:sp>
        <p:nvSpPr>
          <p:cNvPr id="7" name="슬라이드 번호 개체 틀 6"/>
          <p:cNvSpPr>
            <a:spLocks noGrp="1"/>
          </p:cNvSpPr>
          <p:nvPr>
            <p:ph type="sldNum" sz="quarter" idx="12"/>
          </p:nvPr>
        </p:nvSpPr>
        <p:spPr/>
        <p:txBody>
          <a:bodyPr/>
          <a:lstStyle>
            <a:lvl1pPr>
              <a:defRPr/>
            </a:lvl1pPr>
          </a:lstStyle>
          <a:p>
            <a:fld id="{8258A7BF-5953-4DC8-8EA0-148F29C80101}" type="slidenum">
              <a:rPr lang="ko-KR" altLang="en-US"/>
              <a:pPr/>
              <a:t>‹#›</a:t>
            </a:fld>
            <a:endParaRPr lang="ko-KR" altLang="en-US"/>
          </a:p>
        </p:txBody>
      </p:sp>
    </p:spTree>
    <p:extLst>
      <p:ext uri="{BB962C8B-B14F-4D97-AF65-F5344CB8AC3E}">
        <p14:creationId xmlns:p14="http://schemas.microsoft.com/office/powerpoint/2010/main" val="24595455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5645707" y="29965972"/>
            <a:ext cx="17282160" cy="3537655"/>
          </a:xfrm>
        </p:spPr>
        <p:txBody>
          <a:bodyPr anchor="b"/>
          <a:lstStyle>
            <a:lvl1pPr algn="l">
              <a:defRPr sz="7700" b="1"/>
            </a:lvl1pPr>
          </a:lstStyle>
          <a:p>
            <a:r>
              <a:rPr lang="ko-KR" altLang="en-US" smtClean="0"/>
              <a:t>마스터 제목 스타일 편집</a:t>
            </a:r>
            <a:endParaRPr lang="ko-KR" altLang="en-US"/>
          </a:p>
        </p:txBody>
      </p:sp>
      <p:sp>
        <p:nvSpPr>
          <p:cNvPr id="3" name="그림 개체 틀 2"/>
          <p:cNvSpPr>
            <a:spLocks noGrp="1"/>
          </p:cNvSpPr>
          <p:nvPr>
            <p:ph type="pic" idx="1"/>
          </p:nvPr>
        </p:nvSpPr>
        <p:spPr>
          <a:xfrm>
            <a:off x="5645707" y="3825026"/>
            <a:ext cx="17282160" cy="25685118"/>
          </a:xfrm>
        </p:spPr>
        <p:txBody>
          <a:bodyPr rtlCol="0">
            <a:normAutofit/>
          </a:bodyPr>
          <a:lstStyle>
            <a:lvl1pPr marL="0" indent="0">
              <a:buNone/>
              <a:defRPr sz="12200"/>
            </a:lvl1pPr>
            <a:lvl2pPr marL="1748285" indent="0">
              <a:buNone/>
              <a:defRPr sz="10700"/>
            </a:lvl2pPr>
            <a:lvl3pPr marL="3496563" indent="0">
              <a:buNone/>
              <a:defRPr sz="9200"/>
            </a:lvl3pPr>
            <a:lvl4pPr marL="5244848" indent="0">
              <a:buNone/>
              <a:defRPr sz="7700"/>
            </a:lvl4pPr>
            <a:lvl5pPr marL="6993133" indent="0">
              <a:buNone/>
              <a:defRPr sz="7700"/>
            </a:lvl5pPr>
            <a:lvl6pPr marL="8741418" indent="0">
              <a:buNone/>
              <a:defRPr sz="7700"/>
            </a:lvl6pPr>
            <a:lvl7pPr marL="10489695" indent="0">
              <a:buNone/>
              <a:defRPr sz="7700"/>
            </a:lvl7pPr>
            <a:lvl8pPr marL="12237980" indent="0">
              <a:buNone/>
              <a:defRPr sz="7700"/>
            </a:lvl8pPr>
            <a:lvl9pPr marL="13986266" indent="0">
              <a:buNone/>
              <a:defRPr sz="7700"/>
            </a:lvl9pPr>
          </a:lstStyle>
          <a:p>
            <a:pPr lvl="0"/>
            <a:endParaRPr lang="ko-KR" altLang="en-US" noProof="0" smtClean="0"/>
          </a:p>
        </p:txBody>
      </p:sp>
      <p:sp>
        <p:nvSpPr>
          <p:cNvPr id="4" name="텍스트 개체 틀 3"/>
          <p:cNvSpPr>
            <a:spLocks noGrp="1"/>
          </p:cNvSpPr>
          <p:nvPr>
            <p:ph type="body" sz="half" idx="2"/>
          </p:nvPr>
        </p:nvSpPr>
        <p:spPr>
          <a:xfrm>
            <a:off x="5645707" y="33503617"/>
            <a:ext cx="17282160" cy="5024054"/>
          </a:xfrm>
        </p:spPr>
        <p:txBody>
          <a:bodyPr/>
          <a:lstStyle>
            <a:lvl1pPr marL="0" indent="0">
              <a:buNone/>
              <a:defRPr sz="5400"/>
            </a:lvl1pPr>
            <a:lvl2pPr marL="1748285" indent="0">
              <a:buNone/>
              <a:defRPr sz="4600"/>
            </a:lvl2pPr>
            <a:lvl3pPr marL="3496563" indent="0">
              <a:buNone/>
              <a:defRPr sz="3800"/>
            </a:lvl3pPr>
            <a:lvl4pPr marL="5244848" indent="0">
              <a:buNone/>
              <a:defRPr sz="3400"/>
            </a:lvl4pPr>
            <a:lvl5pPr marL="6993133" indent="0">
              <a:buNone/>
              <a:defRPr sz="3400"/>
            </a:lvl5pPr>
            <a:lvl6pPr marL="8741418" indent="0">
              <a:buNone/>
              <a:defRPr sz="3400"/>
            </a:lvl6pPr>
            <a:lvl7pPr marL="10489695" indent="0">
              <a:buNone/>
              <a:defRPr sz="3400"/>
            </a:lvl7pPr>
            <a:lvl8pPr marL="12237980" indent="0">
              <a:buNone/>
              <a:defRPr sz="3400"/>
            </a:lvl8pPr>
            <a:lvl9pPr marL="13986266" indent="0">
              <a:buNone/>
              <a:defRPr sz="3400"/>
            </a:lvl9pPr>
          </a:lstStyle>
          <a:p>
            <a:pPr lvl="0"/>
            <a:r>
              <a:rPr lang="ko-KR" altLang="en-US" smtClean="0"/>
              <a:t>마스터 텍스트 스타일을 편집합니다</a:t>
            </a:r>
          </a:p>
        </p:txBody>
      </p:sp>
      <p:sp>
        <p:nvSpPr>
          <p:cNvPr id="5" name="날짜 개체 틀 4"/>
          <p:cNvSpPr>
            <a:spLocks noGrp="1"/>
          </p:cNvSpPr>
          <p:nvPr>
            <p:ph type="dt" sz="half" idx="10"/>
          </p:nvPr>
        </p:nvSpPr>
        <p:spPr/>
        <p:txBody>
          <a:bodyPr/>
          <a:lstStyle>
            <a:lvl1pPr>
              <a:defRPr/>
            </a:lvl1pPr>
          </a:lstStyle>
          <a:p>
            <a:pPr>
              <a:defRPr/>
            </a:pPr>
            <a:fld id="{C4A7C905-16DC-4578-A865-5B385CB3372F}" type="datetimeFigureOut">
              <a:rPr lang="en-US"/>
              <a:pPr>
                <a:defRPr/>
              </a:pPr>
              <a:t>3/19/2024</a:t>
            </a:fld>
            <a:endParaRPr lang="en-US"/>
          </a:p>
        </p:txBody>
      </p:sp>
      <p:sp>
        <p:nvSpPr>
          <p:cNvPr id="6" name="바닥글 개체 틀 5"/>
          <p:cNvSpPr>
            <a:spLocks noGrp="1"/>
          </p:cNvSpPr>
          <p:nvPr>
            <p:ph type="ftr" sz="quarter" idx="11"/>
          </p:nvPr>
        </p:nvSpPr>
        <p:spPr/>
        <p:txBody>
          <a:bodyPr/>
          <a:lstStyle>
            <a:lvl1pPr>
              <a:defRPr/>
            </a:lvl1pPr>
          </a:lstStyle>
          <a:p>
            <a:pPr>
              <a:defRPr/>
            </a:pPr>
            <a:endParaRPr lang="ko-KR" altLang="en-US"/>
          </a:p>
        </p:txBody>
      </p:sp>
      <p:sp>
        <p:nvSpPr>
          <p:cNvPr id="7" name="슬라이드 번호 개체 틀 6"/>
          <p:cNvSpPr>
            <a:spLocks noGrp="1"/>
          </p:cNvSpPr>
          <p:nvPr>
            <p:ph type="sldNum" sz="quarter" idx="12"/>
          </p:nvPr>
        </p:nvSpPr>
        <p:spPr/>
        <p:txBody>
          <a:bodyPr/>
          <a:lstStyle>
            <a:lvl1pPr>
              <a:defRPr/>
            </a:lvl1pPr>
          </a:lstStyle>
          <a:p>
            <a:fld id="{F0A245B5-DEA1-4DAB-8018-71AE3CCCAD08}" type="slidenum">
              <a:rPr lang="ko-KR" altLang="en-US"/>
              <a:pPr/>
              <a:t>‹#›</a:t>
            </a:fld>
            <a:endParaRPr lang="ko-KR" altLang="en-US"/>
          </a:p>
        </p:txBody>
      </p:sp>
    </p:spTree>
    <p:extLst>
      <p:ext uri="{BB962C8B-B14F-4D97-AF65-F5344CB8AC3E}">
        <p14:creationId xmlns:p14="http://schemas.microsoft.com/office/powerpoint/2010/main" val="39651118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제목 개체 틀 1"/>
          <p:cNvSpPr>
            <a:spLocks noGrp="1"/>
          </p:cNvSpPr>
          <p:nvPr>
            <p:ph type="title"/>
          </p:nvPr>
        </p:nvSpPr>
        <p:spPr bwMode="auto">
          <a:xfrm>
            <a:off x="1439863" y="1712913"/>
            <a:ext cx="25923875" cy="713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49659" tIns="174825" rIns="349659" bIns="174825" numCol="1" anchor="ctr" anchorCtr="0" compatLnSpc="1">
            <a:prstTxWarp prst="textNoShape">
              <a:avLst/>
            </a:prstTxWarp>
          </a:bodyPr>
          <a:lstStyle/>
          <a:p>
            <a:pPr lvl="0"/>
            <a:r>
              <a:rPr lang="ko-KR" altLang="en-US" smtClean="0"/>
              <a:t>마스터 제목 스타일 편집</a:t>
            </a:r>
          </a:p>
        </p:txBody>
      </p:sp>
      <p:sp>
        <p:nvSpPr>
          <p:cNvPr id="1027" name="텍스트 개체 틀 2"/>
          <p:cNvSpPr>
            <a:spLocks noGrp="1"/>
          </p:cNvSpPr>
          <p:nvPr>
            <p:ph type="body" idx="1"/>
          </p:nvPr>
        </p:nvSpPr>
        <p:spPr bwMode="auto">
          <a:xfrm>
            <a:off x="1439863" y="9988550"/>
            <a:ext cx="25923875" cy="2825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49659" tIns="174825" rIns="349659" bIns="174825" numCol="1" anchor="t" anchorCtr="0" compatLnSpc="1">
            <a:prstTxWarp prst="textNoShape">
              <a:avLst/>
            </a:prstTxWarp>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p>
        </p:txBody>
      </p:sp>
      <p:sp>
        <p:nvSpPr>
          <p:cNvPr id="4" name="날짜 개체 틀 3"/>
          <p:cNvSpPr>
            <a:spLocks noGrp="1"/>
          </p:cNvSpPr>
          <p:nvPr>
            <p:ph type="dt" sz="half" idx="2"/>
          </p:nvPr>
        </p:nvSpPr>
        <p:spPr>
          <a:xfrm>
            <a:off x="1439863" y="39677975"/>
            <a:ext cx="6721475" cy="2279650"/>
          </a:xfrm>
          <a:prstGeom prst="rect">
            <a:avLst/>
          </a:prstGeom>
        </p:spPr>
        <p:txBody>
          <a:bodyPr vert="horz" lIns="349659" tIns="174825" rIns="349659" bIns="174825" rtlCol="0" anchor="ctr"/>
          <a:lstStyle>
            <a:lvl1pPr algn="l">
              <a:defRPr sz="4600">
                <a:solidFill>
                  <a:schemeClr val="tx1">
                    <a:tint val="75000"/>
                  </a:schemeClr>
                </a:solidFill>
                <a:latin typeface="굴림" pitchFamily="50" charset="-127"/>
                <a:ea typeface="굴림" pitchFamily="50" charset="-127"/>
              </a:defRPr>
            </a:lvl1pPr>
          </a:lstStyle>
          <a:p>
            <a:pPr>
              <a:defRPr/>
            </a:pPr>
            <a:fld id="{E9037ACE-4671-4F08-AC0D-5BEAA18EA712}" type="datetimeFigureOut">
              <a:rPr lang="ko-KR" altLang="en-US"/>
              <a:pPr>
                <a:defRPr/>
              </a:pPr>
              <a:t>2024-03-19</a:t>
            </a:fld>
            <a:endParaRPr lang="ko-KR" altLang="en-US"/>
          </a:p>
        </p:txBody>
      </p:sp>
      <p:sp>
        <p:nvSpPr>
          <p:cNvPr id="5" name="바닥글 개체 틀 4"/>
          <p:cNvSpPr>
            <a:spLocks noGrp="1"/>
          </p:cNvSpPr>
          <p:nvPr>
            <p:ph type="ftr" sz="quarter" idx="3"/>
          </p:nvPr>
        </p:nvSpPr>
        <p:spPr>
          <a:xfrm>
            <a:off x="9840913" y="39677975"/>
            <a:ext cx="9121775" cy="2279650"/>
          </a:xfrm>
          <a:prstGeom prst="rect">
            <a:avLst/>
          </a:prstGeom>
        </p:spPr>
        <p:txBody>
          <a:bodyPr vert="horz" lIns="349659" tIns="174825" rIns="349659" bIns="174825" rtlCol="0" anchor="ctr"/>
          <a:lstStyle>
            <a:lvl1pPr algn="ctr">
              <a:defRPr sz="4600">
                <a:solidFill>
                  <a:schemeClr val="tx1">
                    <a:tint val="75000"/>
                  </a:schemeClr>
                </a:solidFill>
                <a:latin typeface="굴림" pitchFamily="50" charset="-127"/>
                <a:ea typeface="굴림" pitchFamily="50" charset="-127"/>
              </a:defRPr>
            </a:lvl1pPr>
          </a:lstStyle>
          <a:p>
            <a:pPr>
              <a:defRPr/>
            </a:pPr>
            <a:endParaRPr lang="ko-KR" altLang="en-US"/>
          </a:p>
        </p:txBody>
      </p:sp>
      <p:sp>
        <p:nvSpPr>
          <p:cNvPr id="6" name="슬라이드 번호 개체 틀 5"/>
          <p:cNvSpPr>
            <a:spLocks noGrp="1"/>
          </p:cNvSpPr>
          <p:nvPr>
            <p:ph type="sldNum" sz="quarter" idx="4"/>
          </p:nvPr>
        </p:nvSpPr>
        <p:spPr>
          <a:xfrm>
            <a:off x="20642263" y="39677975"/>
            <a:ext cx="6721475" cy="2279650"/>
          </a:xfrm>
          <a:prstGeom prst="rect">
            <a:avLst/>
          </a:prstGeom>
        </p:spPr>
        <p:txBody>
          <a:bodyPr vert="horz" wrap="square" lIns="349659" tIns="174825" rIns="349659" bIns="174825" numCol="1" anchor="ctr" anchorCtr="0" compatLnSpc="1">
            <a:prstTxWarp prst="textNoShape">
              <a:avLst/>
            </a:prstTxWarp>
          </a:bodyPr>
          <a:lstStyle>
            <a:lvl1pPr algn="r">
              <a:defRPr sz="4600">
                <a:solidFill>
                  <a:srgbClr val="898989"/>
                </a:solidFill>
              </a:defRPr>
            </a:lvl1pPr>
          </a:lstStyle>
          <a:p>
            <a:fld id="{CC8D0C84-0322-40A6-8E55-E1F10CEB5390}" type="slidenum">
              <a:rPr lang="ko-KR" altLang="en-US"/>
              <a:pPr/>
              <a:t>‹#›</a:t>
            </a:fld>
            <a:endParaRPr lang="ko-KR" altLang="en-US"/>
          </a:p>
        </p:txBody>
      </p:sp>
    </p:spTree>
  </p:cSld>
  <p:clrMap bg1="lt1" tx1="dk1" bg2="lt2" tx2="dk2" accent1="accent1" accent2="accent2" accent3="accent3" accent4="accent4" accent5="accent5" accent6="accent6" hlink="hlink" folHlink="folHlink"/>
  <p:sldLayoutIdLst>
    <p:sldLayoutId id="2147484343" r:id="rId1"/>
    <p:sldLayoutId id="2147484344" r:id="rId2"/>
    <p:sldLayoutId id="2147484345" r:id="rId3"/>
    <p:sldLayoutId id="2147484346" r:id="rId4"/>
    <p:sldLayoutId id="2147484347" r:id="rId5"/>
    <p:sldLayoutId id="2147484348" r:id="rId6"/>
    <p:sldLayoutId id="2147484342" r:id="rId7"/>
    <p:sldLayoutId id="2147484349" r:id="rId8"/>
    <p:sldLayoutId id="2147484350" r:id="rId9"/>
    <p:sldLayoutId id="2147484351" r:id="rId10"/>
    <p:sldLayoutId id="2147484352" r:id="rId11"/>
    <p:sldLayoutId id="2147484353" r:id="rId12"/>
    <p:sldLayoutId id="2147484354" r:id="rId13"/>
  </p:sldLayoutIdLst>
  <p:txStyles>
    <p:titleStyle>
      <a:lvl1pPr algn="ctr" defTabSz="3495675" rtl="0" eaLnBrk="0" fontAlgn="base" latinLnBrk="1" hangingPunct="0">
        <a:spcBef>
          <a:spcPct val="0"/>
        </a:spcBef>
        <a:spcAft>
          <a:spcPct val="0"/>
        </a:spcAft>
        <a:defRPr sz="16800" kern="1200">
          <a:solidFill>
            <a:schemeClr val="tx1"/>
          </a:solidFill>
          <a:latin typeface="+mj-lt"/>
          <a:ea typeface="+mj-ea"/>
          <a:cs typeface="+mj-cs"/>
        </a:defRPr>
      </a:lvl1pPr>
      <a:lvl2pPr algn="ctr" defTabSz="3495675" rtl="0" eaLnBrk="0" fontAlgn="base" latinLnBrk="1" hangingPunct="0">
        <a:spcBef>
          <a:spcPct val="0"/>
        </a:spcBef>
        <a:spcAft>
          <a:spcPct val="0"/>
        </a:spcAft>
        <a:defRPr sz="16800">
          <a:solidFill>
            <a:schemeClr val="tx1"/>
          </a:solidFill>
          <a:latin typeface="맑은 고딕" pitchFamily="50" charset="-127"/>
          <a:ea typeface="맑은 고딕" pitchFamily="50" charset="-127"/>
        </a:defRPr>
      </a:lvl2pPr>
      <a:lvl3pPr algn="ctr" defTabSz="3495675" rtl="0" eaLnBrk="0" fontAlgn="base" latinLnBrk="1" hangingPunct="0">
        <a:spcBef>
          <a:spcPct val="0"/>
        </a:spcBef>
        <a:spcAft>
          <a:spcPct val="0"/>
        </a:spcAft>
        <a:defRPr sz="16800">
          <a:solidFill>
            <a:schemeClr val="tx1"/>
          </a:solidFill>
          <a:latin typeface="맑은 고딕" pitchFamily="50" charset="-127"/>
          <a:ea typeface="맑은 고딕" pitchFamily="50" charset="-127"/>
        </a:defRPr>
      </a:lvl3pPr>
      <a:lvl4pPr algn="ctr" defTabSz="3495675" rtl="0" eaLnBrk="0" fontAlgn="base" latinLnBrk="1" hangingPunct="0">
        <a:spcBef>
          <a:spcPct val="0"/>
        </a:spcBef>
        <a:spcAft>
          <a:spcPct val="0"/>
        </a:spcAft>
        <a:defRPr sz="16800">
          <a:solidFill>
            <a:schemeClr val="tx1"/>
          </a:solidFill>
          <a:latin typeface="맑은 고딕" pitchFamily="50" charset="-127"/>
          <a:ea typeface="맑은 고딕" pitchFamily="50" charset="-127"/>
        </a:defRPr>
      </a:lvl4pPr>
      <a:lvl5pPr algn="ctr" defTabSz="3495675" rtl="0" eaLnBrk="0" fontAlgn="base" latinLnBrk="1" hangingPunct="0">
        <a:spcBef>
          <a:spcPct val="0"/>
        </a:spcBef>
        <a:spcAft>
          <a:spcPct val="0"/>
        </a:spcAft>
        <a:defRPr sz="16800">
          <a:solidFill>
            <a:schemeClr val="tx1"/>
          </a:solidFill>
          <a:latin typeface="맑은 고딕" pitchFamily="50" charset="-127"/>
          <a:ea typeface="맑은 고딕" pitchFamily="50" charset="-127"/>
        </a:defRPr>
      </a:lvl5pPr>
      <a:lvl6pPr marL="457200" algn="ctr" defTabSz="3495675" rtl="0" fontAlgn="base" latinLnBrk="1">
        <a:spcBef>
          <a:spcPct val="0"/>
        </a:spcBef>
        <a:spcAft>
          <a:spcPct val="0"/>
        </a:spcAft>
        <a:defRPr sz="16800">
          <a:solidFill>
            <a:schemeClr val="tx1"/>
          </a:solidFill>
          <a:latin typeface="맑은 고딕" pitchFamily="50" charset="-127"/>
          <a:ea typeface="맑은 고딕" pitchFamily="50" charset="-127"/>
        </a:defRPr>
      </a:lvl6pPr>
      <a:lvl7pPr marL="914400" algn="ctr" defTabSz="3495675" rtl="0" fontAlgn="base" latinLnBrk="1">
        <a:spcBef>
          <a:spcPct val="0"/>
        </a:spcBef>
        <a:spcAft>
          <a:spcPct val="0"/>
        </a:spcAft>
        <a:defRPr sz="16800">
          <a:solidFill>
            <a:schemeClr val="tx1"/>
          </a:solidFill>
          <a:latin typeface="맑은 고딕" pitchFamily="50" charset="-127"/>
          <a:ea typeface="맑은 고딕" pitchFamily="50" charset="-127"/>
        </a:defRPr>
      </a:lvl7pPr>
      <a:lvl8pPr marL="1371600" algn="ctr" defTabSz="3495675" rtl="0" fontAlgn="base" latinLnBrk="1">
        <a:spcBef>
          <a:spcPct val="0"/>
        </a:spcBef>
        <a:spcAft>
          <a:spcPct val="0"/>
        </a:spcAft>
        <a:defRPr sz="16800">
          <a:solidFill>
            <a:schemeClr val="tx1"/>
          </a:solidFill>
          <a:latin typeface="맑은 고딕" pitchFamily="50" charset="-127"/>
          <a:ea typeface="맑은 고딕" pitchFamily="50" charset="-127"/>
        </a:defRPr>
      </a:lvl8pPr>
      <a:lvl9pPr marL="1828800" algn="ctr" defTabSz="3495675" rtl="0" fontAlgn="base" latinLnBrk="1">
        <a:spcBef>
          <a:spcPct val="0"/>
        </a:spcBef>
        <a:spcAft>
          <a:spcPct val="0"/>
        </a:spcAft>
        <a:defRPr sz="16800">
          <a:solidFill>
            <a:schemeClr val="tx1"/>
          </a:solidFill>
          <a:latin typeface="맑은 고딕" pitchFamily="50" charset="-127"/>
          <a:ea typeface="맑은 고딕" pitchFamily="50" charset="-127"/>
        </a:defRPr>
      </a:lvl9pPr>
    </p:titleStyle>
    <p:bodyStyle>
      <a:lvl1pPr marL="1309688" indent="-1309688" algn="l" defTabSz="3495675" rtl="0" eaLnBrk="0" fontAlgn="base" latinLnBrk="1" hangingPunct="0">
        <a:spcBef>
          <a:spcPct val="20000"/>
        </a:spcBef>
        <a:spcAft>
          <a:spcPct val="0"/>
        </a:spcAft>
        <a:buFont typeface="Arial" panose="020B0604020202020204" pitchFamily="34" charset="0"/>
        <a:buChar char="•"/>
        <a:defRPr sz="12200" kern="1200">
          <a:solidFill>
            <a:schemeClr val="tx1"/>
          </a:solidFill>
          <a:latin typeface="+mn-lt"/>
          <a:ea typeface="+mn-ea"/>
          <a:cs typeface="+mn-cs"/>
        </a:defRPr>
      </a:lvl1pPr>
      <a:lvl2pPr marL="2840038" indent="-1092200" algn="l" defTabSz="3495675" rtl="0" eaLnBrk="0" fontAlgn="base" latinLnBrk="1" hangingPunct="0">
        <a:spcBef>
          <a:spcPct val="20000"/>
        </a:spcBef>
        <a:spcAft>
          <a:spcPct val="0"/>
        </a:spcAft>
        <a:buFont typeface="Arial" panose="020B0604020202020204" pitchFamily="34" charset="0"/>
        <a:buChar char="–"/>
        <a:defRPr sz="10700" kern="1200">
          <a:solidFill>
            <a:schemeClr val="tx1"/>
          </a:solidFill>
          <a:latin typeface="+mn-lt"/>
          <a:ea typeface="+mn-ea"/>
          <a:cs typeface="+mn-cs"/>
        </a:defRPr>
      </a:lvl2pPr>
      <a:lvl3pPr marL="4370388" indent="-873125" algn="l" defTabSz="3495675" rtl="0" eaLnBrk="0" fontAlgn="base" latinLnBrk="1" hangingPunct="0">
        <a:spcBef>
          <a:spcPct val="20000"/>
        </a:spcBef>
        <a:spcAft>
          <a:spcPct val="0"/>
        </a:spcAft>
        <a:buFont typeface="Arial" panose="020B0604020202020204" pitchFamily="34" charset="0"/>
        <a:buChar char="•"/>
        <a:defRPr sz="9200" kern="1200">
          <a:solidFill>
            <a:schemeClr val="tx1"/>
          </a:solidFill>
          <a:latin typeface="+mn-lt"/>
          <a:ea typeface="+mn-ea"/>
          <a:cs typeface="+mn-cs"/>
        </a:defRPr>
      </a:lvl3pPr>
      <a:lvl4pPr marL="6118225" indent="-873125" algn="l" defTabSz="3495675" rtl="0" eaLnBrk="0" fontAlgn="base" latinLnBrk="1" hangingPunct="0">
        <a:spcBef>
          <a:spcPct val="20000"/>
        </a:spcBef>
        <a:spcAft>
          <a:spcPct val="0"/>
        </a:spcAft>
        <a:buFont typeface="Arial" panose="020B0604020202020204" pitchFamily="34" charset="0"/>
        <a:buChar char="–"/>
        <a:defRPr sz="7700" kern="1200">
          <a:solidFill>
            <a:schemeClr val="tx1"/>
          </a:solidFill>
          <a:latin typeface="+mn-lt"/>
          <a:ea typeface="+mn-ea"/>
          <a:cs typeface="+mn-cs"/>
        </a:defRPr>
      </a:lvl4pPr>
      <a:lvl5pPr marL="7866063" indent="-873125" algn="l" defTabSz="3495675" rtl="0" eaLnBrk="0" fontAlgn="base" latinLnBrk="1" hangingPunct="0">
        <a:spcBef>
          <a:spcPct val="20000"/>
        </a:spcBef>
        <a:spcAft>
          <a:spcPct val="0"/>
        </a:spcAft>
        <a:buFont typeface="Arial" panose="020B0604020202020204" pitchFamily="34" charset="0"/>
        <a:buChar char="»"/>
        <a:defRPr sz="7700" kern="1200">
          <a:solidFill>
            <a:schemeClr val="tx1"/>
          </a:solidFill>
          <a:latin typeface="+mn-lt"/>
          <a:ea typeface="+mn-ea"/>
          <a:cs typeface="+mn-cs"/>
        </a:defRPr>
      </a:lvl5pPr>
      <a:lvl6pPr marL="9615553" indent="-874143" algn="l" defTabSz="3496563" rtl="0" eaLnBrk="1" latinLnBrk="1" hangingPunct="1">
        <a:spcBef>
          <a:spcPct val="20000"/>
        </a:spcBef>
        <a:buFont typeface="Arial" pitchFamily="34" charset="0"/>
        <a:buChar char="•"/>
        <a:defRPr sz="7700" kern="1200">
          <a:solidFill>
            <a:schemeClr val="tx1"/>
          </a:solidFill>
          <a:latin typeface="+mn-lt"/>
          <a:ea typeface="+mn-ea"/>
          <a:cs typeface="+mn-cs"/>
        </a:defRPr>
      </a:lvl6pPr>
      <a:lvl7pPr marL="11363838" indent="-874143" algn="l" defTabSz="3496563" rtl="0" eaLnBrk="1" latinLnBrk="1" hangingPunct="1">
        <a:spcBef>
          <a:spcPct val="20000"/>
        </a:spcBef>
        <a:buFont typeface="Arial" pitchFamily="34" charset="0"/>
        <a:buChar char="•"/>
        <a:defRPr sz="7700" kern="1200">
          <a:solidFill>
            <a:schemeClr val="tx1"/>
          </a:solidFill>
          <a:latin typeface="+mn-lt"/>
          <a:ea typeface="+mn-ea"/>
          <a:cs typeface="+mn-cs"/>
        </a:defRPr>
      </a:lvl7pPr>
      <a:lvl8pPr marL="13112123" indent="-874143" algn="l" defTabSz="3496563" rtl="0" eaLnBrk="1" latinLnBrk="1" hangingPunct="1">
        <a:spcBef>
          <a:spcPct val="20000"/>
        </a:spcBef>
        <a:buFont typeface="Arial" pitchFamily="34" charset="0"/>
        <a:buChar char="•"/>
        <a:defRPr sz="7700" kern="1200">
          <a:solidFill>
            <a:schemeClr val="tx1"/>
          </a:solidFill>
          <a:latin typeface="+mn-lt"/>
          <a:ea typeface="+mn-ea"/>
          <a:cs typeface="+mn-cs"/>
        </a:defRPr>
      </a:lvl8pPr>
      <a:lvl9pPr marL="14860408" indent="-874143" algn="l" defTabSz="3496563" rtl="0" eaLnBrk="1" latinLnBrk="1" hangingPunct="1">
        <a:spcBef>
          <a:spcPct val="20000"/>
        </a:spcBef>
        <a:buFont typeface="Arial" pitchFamily="34" charset="0"/>
        <a:buChar char="•"/>
        <a:defRPr sz="7700" kern="1200">
          <a:solidFill>
            <a:schemeClr val="tx1"/>
          </a:solidFill>
          <a:latin typeface="+mn-lt"/>
          <a:ea typeface="+mn-ea"/>
          <a:cs typeface="+mn-cs"/>
        </a:defRPr>
      </a:lvl9pPr>
    </p:bodyStyle>
    <p:otherStyle>
      <a:defPPr>
        <a:defRPr lang="ko-KR"/>
      </a:defPPr>
      <a:lvl1pPr marL="0" algn="l" defTabSz="3496563" rtl="0" eaLnBrk="1" latinLnBrk="1" hangingPunct="1">
        <a:defRPr sz="6900" kern="1200">
          <a:solidFill>
            <a:schemeClr val="tx1"/>
          </a:solidFill>
          <a:latin typeface="+mn-lt"/>
          <a:ea typeface="+mn-ea"/>
          <a:cs typeface="+mn-cs"/>
        </a:defRPr>
      </a:lvl1pPr>
      <a:lvl2pPr marL="1748285" algn="l" defTabSz="3496563" rtl="0" eaLnBrk="1" latinLnBrk="1" hangingPunct="1">
        <a:defRPr sz="6900" kern="1200">
          <a:solidFill>
            <a:schemeClr val="tx1"/>
          </a:solidFill>
          <a:latin typeface="+mn-lt"/>
          <a:ea typeface="+mn-ea"/>
          <a:cs typeface="+mn-cs"/>
        </a:defRPr>
      </a:lvl2pPr>
      <a:lvl3pPr marL="3496563" algn="l" defTabSz="3496563" rtl="0" eaLnBrk="1" latinLnBrk="1" hangingPunct="1">
        <a:defRPr sz="6900" kern="1200">
          <a:solidFill>
            <a:schemeClr val="tx1"/>
          </a:solidFill>
          <a:latin typeface="+mn-lt"/>
          <a:ea typeface="+mn-ea"/>
          <a:cs typeface="+mn-cs"/>
        </a:defRPr>
      </a:lvl3pPr>
      <a:lvl4pPr marL="5244848" algn="l" defTabSz="3496563" rtl="0" eaLnBrk="1" latinLnBrk="1" hangingPunct="1">
        <a:defRPr sz="6900" kern="1200">
          <a:solidFill>
            <a:schemeClr val="tx1"/>
          </a:solidFill>
          <a:latin typeface="+mn-lt"/>
          <a:ea typeface="+mn-ea"/>
          <a:cs typeface="+mn-cs"/>
        </a:defRPr>
      </a:lvl4pPr>
      <a:lvl5pPr marL="6993133" algn="l" defTabSz="3496563" rtl="0" eaLnBrk="1" latinLnBrk="1" hangingPunct="1">
        <a:defRPr sz="6900" kern="1200">
          <a:solidFill>
            <a:schemeClr val="tx1"/>
          </a:solidFill>
          <a:latin typeface="+mn-lt"/>
          <a:ea typeface="+mn-ea"/>
          <a:cs typeface="+mn-cs"/>
        </a:defRPr>
      </a:lvl5pPr>
      <a:lvl6pPr marL="8741418" algn="l" defTabSz="3496563" rtl="0" eaLnBrk="1" latinLnBrk="1" hangingPunct="1">
        <a:defRPr sz="6900" kern="1200">
          <a:solidFill>
            <a:schemeClr val="tx1"/>
          </a:solidFill>
          <a:latin typeface="+mn-lt"/>
          <a:ea typeface="+mn-ea"/>
          <a:cs typeface="+mn-cs"/>
        </a:defRPr>
      </a:lvl6pPr>
      <a:lvl7pPr marL="10489695" algn="l" defTabSz="3496563" rtl="0" eaLnBrk="1" latinLnBrk="1" hangingPunct="1">
        <a:defRPr sz="6900" kern="1200">
          <a:solidFill>
            <a:schemeClr val="tx1"/>
          </a:solidFill>
          <a:latin typeface="+mn-lt"/>
          <a:ea typeface="+mn-ea"/>
          <a:cs typeface="+mn-cs"/>
        </a:defRPr>
      </a:lvl7pPr>
      <a:lvl8pPr marL="12237980" algn="l" defTabSz="3496563" rtl="0" eaLnBrk="1" latinLnBrk="1" hangingPunct="1">
        <a:defRPr sz="6900" kern="1200">
          <a:solidFill>
            <a:schemeClr val="tx1"/>
          </a:solidFill>
          <a:latin typeface="+mn-lt"/>
          <a:ea typeface="+mn-ea"/>
          <a:cs typeface="+mn-cs"/>
        </a:defRPr>
      </a:lvl8pPr>
      <a:lvl9pPr marL="13986266" algn="l" defTabSz="3496563" rtl="0" eaLnBrk="1" latinLnBrk="1" hangingPunct="1">
        <a:defRPr sz="6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9.png"/><Relationship Id="rId3" Type="http://schemas.openxmlformats.org/officeDocument/2006/relationships/image" Target="../media/image1.png"/><Relationship Id="rId7" Type="http://schemas.openxmlformats.org/officeDocument/2006/relationships/image" Target="../media/image4.png"/><Relationship Id="rId12"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7.png"/><Relationship Id="rId5" Type="http://schemas.microsoft.com/office/2007/relationships/hdphoto" Target="../media/hdphoto1.wdp"/><Relationship Id="rId15" Type="http://schemas.openxmlformats.org/officeDocument/2006/relationships/chart" Target="../charts/chart2.xml"/><Relationship Id="rId10" Type="http://schemas.openxmlformats.org/officeDocument/2006/relationships/chart" Target="../charts/chart1.xml"/><Relationship Id="rId4" Type="http://schemas.openxmlformats.org/officeDocument/2006/relationships/image" Target="../media/image2.png"/><Relationship Id="rId9" Type="http://schemas.openxmlformats.org/officeDocument/2006/relationships/image" Target="../media/image6.png"/><Relationship Id="rId1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 name="직사각형 428"/>
          <p:cNvSpPr/>
          <p:nvPr/>
        </p:nvSpPr>
        <p:spPr>
          <a:xfrm>
            <a:off x="5432316" y="40403072"/>
            <a:ext cx="22818344" cy="216000"/>
          </a:xfrm>
          <a:prstGeom prst="rect">
            <a:avLst/>
          </a:prstGeom>
          <a:solidFill>
            <a:schemeClr val="tx1">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sz="1600">
              <a:latin typeface="+mn-ea"/>
            </a:endParaRPr>
          </a:p>
        </p:txBody>
      </p:sp>
      <p:sp>
        <p:nvSpPr>
          <p:cNvPr id="91" name="직사각형 90"/>
          <p:cNvSpPr/>
          <p:nvPr/>
        </p:nvSpPr>
        <p:spPr>
          <a:xfrm>
            <a:off x="685800" y="19795105"/>
            <a:ext cx="12960000" cy="216000"/>
          </a:xfrm>
          <a:prstGeom prst="rect">
            <a:avLst/>
          </a:prstGeom>
          <a:solidFill>
            <a:schemeClr val="tx1">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sz="1600">
              <a:latin typeface="+mn-ea"/>
            </a:endParaRPr>
          </a:p>
        </p:txBody>
      </p:sp>
      <p:sp>
        <p:nvSpPr>
          <p:cNvPr id="63" name="직사각형 62"/>
          <p:cNvSpPr/>
          <p:nvPr/>
        </p:nvSpPr>
        <p:spPr>
          <a:xfrm>
            <a:off x="15179564" y="11428202"/>
            <a:ext cx="12960000" cy="216000"/>
          </a:xfrm>
          <a:prstGeom prst="rect">
            <a:avLst/>
          </a:prstGeom>
          <a:solidFill>
            <a:schemeClr val="tx1">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sz="1600">
              <a:latin typeface="+mn-ea"/>
            </a:endParaRPr>
          </a:p>
        </p:txBody>
      </p:sp>
      <p:sp>
        <p:nvSpPr>
          <p:cNvPr id="64" name="AutoShape 292"/>
          <p:cNvSpPr>
            <a:spLocks noChangeArrowheads="1"/>
          </p:cNvSpPr>
          <p:nvPr/>
        </p:nvSpPr>
        <p:spPr>
          <a:xfrm>
            <a:off x="504825" y="584550"/>
            <a:ext cx="27793950" cy="5032534"/>
          </a:xfrm>
          <a:prstGeom prst="roundRect">
            <a:avLst>
              <a:gd name="adj" fmla="val 0"/>
            </a:avLst>
          </a:prstGeom>
          <a:solidFill>
            <a:schemeClr val="tx2">
              <a:lumMod val="75000"/>
            </a:schemeClr>
          </a:solidFill>
          <a:ln>
            <a:noFill/>
          </a:ln>
        </p:spPr>
        <p:txBody>
          <a:bodyPr wrap="none" lIns="78309" tIns="39155" rIns="78309" bIns="39155" anchor="ctr"/>
          <a:lstStyle/>
          <a:p>
            <a:pPr algn="ctr" defTabSz="782638">
              <a:defRPr/>
            </a:pPr>
            <a:endParaRPr lang="ko-KR" altLang="en-US" sz="3200">
              <a:solidFill>
                <a:srgbClr val="CC0500"/>
              </a:solidFill>
              <a:latin typeface="HY신명조"/>
              <a:ea typeface="HY신명조"/>
            </a:endParaRPr>
          </a:p>
        </p:txBody>
      </p:sp>
      <p:sp>
        <p:nvSpPr>
          <p:cNvPr id="124" name="직사각형 123"/>
          <p:cNvSpPr/>
          <p:nvPr/>
        </p:nvSpPr>
        <p:spPr>
          <a:xfrm>
            <a:off x="692545" y="11406142"/>
            <a:ext cx="12960000" cy="216000"/>
          </a:xfrm>
          <a:prstGeom prst="rect">
            <a:avLst/>
          </a:prstGeom>
          <a:solidFill>
            <a:schemeClr val="tx1">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sz="1600">
              <a:latin typeface="+mn-ea"/>
            </a:endParaRPr>
          </a:p>
        </p:txBody>
      </p:sp>
      <p:sp>
        <p:nvSpPr>
          <p:cNvPr id="95" name="직사각형 94"/>
          <p:cNvSpPr/>
          <p:nvPr/>
        </p:nvSpPr>
        <p:spPr>
          <a:xfrm>
            <a:off x="685800" y="5896164"/>
            <a:ext cx="3786188" cy="993775"/>
          </a:xfrm>
          <a:prstGeom prst="rect">
            <a:avLst/>
          </a:prstGeom>
          <a:solidFill>
            <a:schemeClr val="tx1">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ko-KR" sz="4800" b="1">
                <a:solidFill>
                  <a:schemeClr val="bg1"/>
                </a:solidFill>
                <a:latin typeface="Cambria"/>
                <a:cs typeface="Arial"/>
              </a:rPr>
              <a:t>Abstract</a:t>
            </a:r>
            <a:endParaRPr lang="ko-KR" altLang="en-US" sz="4800" b="1">
              <a:solidFill>
                <a:schemeClr val="bg1"/>
              </a:solidFill>
              <a:latin typeface="Cambria"/>
              <a:cs typeface="Arial"/>
            </a:endParaRPr>
          </a:p>
        </p:txBody>
      </p:sp>
      <p:sp>
        <p:nvSpPr>
          <p:cNvPr id="97" name="직사각형 96"/>
          <p:cNvSpPr/>
          <p:nvPr/>
        </p:nvSpPr>
        <p:spPr>
          <a:xfrm>
            <a:off x="4471987" y="6250177"/>
            <a:ext cx="23667576" cy="239517"/>
          </a:xfrm>
          <a:prstGeom prst="rect">
            <a:avLst/>
          </a:prstGeom>
          <a:solidFill>
            <a:schemeClr val="tx1">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sz="1600">
              <a:latin typeface="+mn-ea"/>
            </a:endParaRPr>
          </a:p>
        </p:txBody>
      </p:sp>
      <p:sp>
        <p:nvSpPr>
          <p:cNvPr id="94" name="직사각형 93"/>
          <p:cNvSpPr/>
          <p:nvPr/>
        </p:nvSpPr>
        <p:spPr>
          <a:xfrm rot="5400000">
            <a:off x="2030551" y="23389892"/>
            <a:ext cx="23920308" cy="196364"/>
          </a:xfrm>
          <a:prstGeom prst="rect">
            <a:avLst/>
          </a:prstGeom>
          <a:solidFill>
            <a:schemeClr val="tx1">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sz="1600">
              <a:latin typeface="+mn-ea"/>
            </a:endParaRPr>
          </a:p>
        </p:txBody>
      </p:sp>
      <p:sp>
        <p:nvSpPr>
          <p:cNvPr id="127" name="직사각형 126"/>
          <p:cNvSpPr/>
          <p:nvPr/>
        </p:nvSpPr>
        <p:spPr>
          <a:xfrm>
            <a:off x="685800" y="11095968"/>
            <a:ext cx="6480000" cy="864000"/>
          </a:xfrm>
          <a:prstGeom prst="rect">
            <a:avLst/>
          </a:prstGeom>
          <a:solidFill>
            <a:schemeClr val="tx1">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ko-KR" sz="4800" b="1">
                <a:solidFill>
                  <a:schemeClr val="bg1"/>
                </a:solidFill>
                <a:latin typeface="Cambria"/>
                <a:cs typeface="Arial"/>
              </a:rPr>
              <a:t>Introduction</a:t>
            </a:r>
            <a:endParaRPr lang="ko-KR" altLang="en-US" sz="4800" b="1">
              <a:solidFill>
                <a:schemeClr val="bg1"/>
              </a:solidFill>
              <a:latin typeface="Cambria"/>
              <a:cs typeface="Arial"/>
            </a:endParaRPr>
          </a:p>
        </p:txBody>
      </p:sp>
      <p:sp>
        <p:nvSpPr>
          <p:cNvPr id="14351" name="TextBox 133"/>
          <p:cNvSpPr txBox="1">
            <a:spLocks noChangeArrowheads="1"/>
          </p:cNvSpPr>
          <p:nvPr/>
        </p:nvSpPr>
        <p:spPr>
          <a:xfrm>
            <a:off x="864296" y="6918121"/>
            <a:ext cx="27386364" cy="3970318"/>
          </a:xfrm>
          <a:prstGeom prst="rect">
            <a:avLst/>
          </a:prstGeom>
          <a:noFill/>
          <a:ln>
            <a:noFill/>
          </a:ln>
        </p:spPr>
        <p:txBody>
          <a:bodyPr wrap="square">
            <a:spAutoFit/>
          </a:bodyPr>
          <a:lstStyle>
            <a:lvl1pPr eaLnBrk="0" hangingPunct="0">
              <a:defRPr kumimoji="1" sz="1400">
                <a:solidFill>
                  <a:schemeClr val="tx1"/>
                </a:solidFill>
                <a:latin typeface="굴림"/>
                <a:ea typeface="굴림"/>
              </a:defRPr>
            </a:lvl1pPr>
            <a:lvl2pPr marL="742950" indent="-285750" eaLnBrk="0" hangingPunct="0">
              <a:defRPr kumimoji="1" sz="1400">
                <a:solidFill>
                  <a:schemeClr val="tx1"/>
                </a:solidFill>
                <a:latin typeface="굴림"/>
                <a:ea typeface="굴림"/>
              </a:defRPr>
            </a:lvl2pPr>
            <a:lvl3pPr marL="1143000" indent="-228600" eaLnBrk="0" hangingPunct="0">
              <a:defRPr kumimoji="1" sz="1400">
                <a:solidFill>
                  <a:schemeClr val="tx1"/>
                </a:solidFill>
                <a:latin typeface="굴림"/>
                <a:ea typeface="굴림"/>
              </a:defRPr>
            </a:lvl3pPr>
            <a:lvl4pPr marL="1600200" indent="-228600" eaLnBrk="0" hangingPunct="0">
              <a:defRPr kumimoji="1" sz="1400">
                <a:solidFill>
                  <a:schemeClr val="tx1"/>
                </a:solidFill>
                <a:latin typeface="굴림"/>
                <a:ea typeface="굴림"/>
              </a:defRPr>
            </a:lvl4pPr>
            <a:lvl5pPr marL="2057400" indent="-228600" eaLnBrk="0" hangingPunct="0">
              <a:defRPr kumimoji="1" sz="1400">
                <a:solidFill>
                  <a:schemeClr val="tx1"/>
                </a:solidFill>
                <a:latin typeface="굴림"/>
                <a:ea typeface="굴림"/>
              </a:defRPr>
            </a:lvl5pPr>
            <a:lvl6pPr marL="2514600" indent="-228600" eaLnBrk="0" fontAlgn="base" hangingPunct="0">
              <a:spcBef>
                <a:spcPct val="0"/>
              </a:spcBef>
              <a:spcAft>
                <a:spcPct val="0"/>
              </a:spcAft>
              <a:defRPr kumimoji="1" sz="1400">
                <a:solidFill>
                  <a:schemeClr val="tx1"/>
                </a:solidFill>
                <a:latin typeface="굴림"/>
                <a:ea typeface="굴림"/>
              </a:defRPr>
            </a:lvl6pPr>
            <a:lvl7pPr marL="2971800" indent="-228600" eaLnBrk="0" fontAlgn="base" hangingPunct="0">
              <a:spcBef>
                <a:spcPct val="0"/>
              </a:spcBef>
              <a:spcAft>
                <a:spcPct val="0"/>
              </a:spcAft>
              <a:defRPr kumimoji="1" sz="1400">
                <a:solidFill>
                  <a:schemeClr val="tx1"/>
                </a:solidFill>
                <a:latin typeface="굴림"/>
                <a:ea typeface="굴림"/>
              </a:defRPr>
            </a:lvl7pPr>
            <a:lvl8pPr marL="3429000" indent="-228600" eaLnBrk="0" fontAlgn="base" hangingPunct="0">
              <a:spcBef>
                <a:spcPct val="0"/>
              </a:spcBef>
              <a:spcAft>
                <a:spcPct val="0"/>
              </a:spcAft>
              <a:defRPr kumimoji="1" sz="1400">
                <a:solidFill>
                  <a:schemeClr val="tx1"/>
                </a:solidFill>
                <a:latin typeface="굴림"/>
                <a:ea typeface="굴림"/>
              </a:defRPr>
            </a:lvl8pPr>
            <a:lvl9pPr marL="3886200" indent="-228600" eaLnBrk="0" fontAlgn="base" hangingPunct="0">
              <a:spcBef>
                <a:spcPct val="0"/>
              </a:spcBef>
              <a:spcAft>
                <a:spcPct val="0"/>
              </a:spcAft>
              <a:defRPr kumimoji="1" sz="1400">
                <a:solidFill>
                  <a:schemeClr val="tx1"/>
                </a:solidFill>
                <a:latin typeface="굴림"/>
                <a:ea typeface="굴림"/>
              </a:defRPr>
            </a:lvl9pPr>
          </a:lstStyle>
          <a:p>
            <a:pPr algn="just" latinLnBrk="0">
              <a:defRPr/>
            </a:pPr>
            <a:r>
              <a:rPr lang="en-US" altLang="ko-KR" sz="3600" dirty="0">
                <a:latin typeface="Times New Roman"/>
                <a:ea typeface="HY신명조"/>
                <a:cs typeface="Times New Roman"/>
              </a:rPr>
              <a:t>Vancomycin (VAN) is a </a:t>
            </a:r>
            <a:r>
              <a:rPr lang="en-US" altLang="ko-KR" sz="3600" dirty="0" err="1">
                <a:latin typeface="Times New Roman"/>
                <a:ea typeface="HY신명조"/>
                <a:cs typeface="Times New Roman"/>
              </a:rPr>
              <a:t>glycopeptide</a:t>
            </a:r>
            <a:r>
              <a:rPr lang="en-US" altLang="ko-KR" sz="3600" dirty="0">
                <a:latin typeface="Times New Roman"/>
                <a:ea typeface="HY신명조"/>
                <a:cs typeface="Times New Roman"/>
              </a:rPr>
              <a:t> antibiotic effective against Gram-positive bacteria, including methicillin-resistant Staphylococcus aureus (MRSA). However, VAN may cause nephrotoxicity when administered at high concentrations, while at low concentrations, it may not be effective enough, resulting in treatment failure and the development of vancomycin-resistant bacteria. Therefore, VAN is a drug for which therapeutic drug monitoring is recommended to maintain optimal dosage and minimize toxicity. In this study, we developed a sensor based on lateral flow immunoassay that can simply and rapidly detect VAN concentration for customized drug treatment for individual patients. The sensor used a generally gold nanoparticle (</a:t>
            </a:r>
            <a:r>
              <a:rPr lang="en-US" altLang="ko-KR" sz="3600" dirty="0" err="1">
                <a:latin typeface="Times New Roman"/>
                <a:ea typeface="HY신명조"/>
                <a:cs typeface="Times New Roman"/>
              </a:rPr>
              <a:t>AuNP</a:t>
            </a:r>
            <a:r>
              <a:rPr lang="en-US" altLang="ko-KR" sz="3600" dirty="0">
                <a:latin typeface="Times New Roman"/>
                <a:ea typeface="HY신명조"/>
                <a:cs typeface="Times New Roman"/>
              </a:rPr>
              <a:t>) as a reporter, and a secondary antibody (Ab) was used to amplify the signal. The developed sensor is expected to maintain optimal treatment effectiveness and minimize side effects by immediately monitoring VAN concentration in the field.</a:t>
            </a:r>
          </a:p>
        </p:txBody>
      </p:sp>
      <p:sp>
        <p:nvSpPr>
          <p:cNvPr id="117" name="직사각형 116"/>
          <p:cNvSpPr/>
          <p:nvPr/>
        </p:nvSpPr>
        <p:spPr>
          <a:xfrm>
            <a:off x="648936" y="40054430"/>
            <a:ext cx="6037431" cy="864000"/>
          </a:xfrm>
          <a:prstGeom prst="rect">
            <a:avLst/>
          </a:prstGeom>
          <a:solidFill>
            <a:schemeClr val="tx1">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ko-KR" sz="4800" b="1">
                <a:solidFill>
                  <a:schemeClr val="bg1"/>
                </a:solidFill>
                <a:latin typeface="Cambria"/>
                <a:cs typeface="Arial"/>
              </a:rPr>
              <a:t>Acknowledgement</a:t>
            </a:r>
            <a:endParaRPr lang="ko-KR" altLang="en-US" sz="4800" b="1">
              <a:solidFill>
                <a:schemeClr val="bg1"/>
              </a:solidFill>
              <a:latin typeface="Cambria"/>
              <a:cs typeface="Arial"/>
            </a:endParaRPr>
          </a:p>
        </p:txBody>
      </p:sp>
      <p:pic>
        <p:nvPicPr>
          <p:cNvPr id="108" name="Picture 3"/>
          <p:cNvPicPr>
            <a:picLocks noChangeArrowheads="1"/>
          </p:cNvPicPr>
          <p:nvPr/>
        </p:nvPicPr>
        <p:blipFill rotWithShape="1">
          <a:blip r:embed="rId3"/>
          <a:srcRect l="1230" t="580" r="1360" b="950"/>
          <a:stretch>
            <a:fillRect/>
          </a:stretch>
        </p:blipFill>
        <p:spPr>
          <a:xfrm>
            <a:off x="720280" y="1025998"/>
            <a:ext cx="3798881" cy="3798881"/>
          </a:xfrm>
          <a:prstGeom prst="rect">
            <a:avLst/>
          </a:prstGeom>
          <a:noFill/>
          <a:ln w="9525">
            <a:noFill/>
            <a:miter/>
          </a:ln>
          <a:effectLst/>
        </p:spPr>
      </p:pic>
      <p:sp>
        <p:nvSpPr>
          <p:cNvPr id="135" name="직사각형 134"/>
          <p:cNvSpPr/>
          <p:nvPr/>
        </p:nvSpPr>
        <p:spPr>
          <a:xfrm>
            <a:off x="14329767" y="11091806"/>
            <a:ext cx="6480000" cy="864000"/>
          </a:xfrm>
          <a:prstGeom prst="rect">
            <a:avLst/>
          </a:prstGeom>
          <a:solidFill>
            <a:schemeClr val="tx1">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ko-KR" sz="4800" b="1">
                <a:solidFill>
                  <a:schemeClr val="bg1"/>
                </a:solidFill>
                <a:latin typeface="Cambria"/>
                <a:cs typeface="Arial"/>
              </a:rPr>
              <a:t>Experimental result</a:t>
            </a:r>
            <a:endParaRPr lang="ko-KR" altLang="en-US" sz="4800" b="1">
              <a:solidFill>
                <a:schemeClr val="bg1"/>
              </a:solidFill>
              <a:latin typeface="Cambria"/>
              <a:cs typeface="Arial"/>
            </a:endParaRPr>
          </a:p>
        </p:txBody>
      </p:sp>
      <p:sp>
        <p:nvSpPr>
          <p:cNvPr id="163" name="직사각형 162"/>
          <p:cNvSpPr/>
          <p:nvPr/>
        </p:nvSpPr>
        <p:spPr>
          <a:xfrm>
            <a:off x="685800" y="19452706"/>
            <a:ext cx="8106274" cy="864000"/>
          </a:xfrm>
          <a:prstGeom prst="rect">
            <a:avLst/>
          </a:prstGeom>
          <a:solidFill>
            <a:schemeClr val="tx1">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ko-KR" sz="4800" b="1" dirty="0">
                <a:solidFill>
                  <a:schemeClr val="bg1"/>
                </a:solidFill>
                <a:latin typeface="Cambria"/>
                <a:cs typeface="Arial"/>
              </a:rPr>
              <a:t>Principal &amp; </a:t>
            </a:r>
            <a:r>
              <a:rPr lang="en-US" altLang="ko-KR" sz="4800" b="1" dirty="0" smtClean="0">
                <a:solidFill>
                  <a:schemeClr val="bg1"/>
                </a:solidFill>
                <a:latin typeface="Cambria"/>
                <a:cs typeface="Arial"/>
              </a:rPr>
              <a:t>Preparation</a:t>
            </a:r>
            <a:endParaRPr lang="ko-KR" altLang="en-US" sz="4800" b="1" dirty="0">
              <a:solidFill>
                <a:schemeClr val="bg1"/>
              </a:solidFill>
              <a:latin typeface="Cambria"/>
              <a:cs typeface="Arial"/>
            </a:endParaRPr>
          </a:p>
        </p:txBody>
      </p:sp>
      <p:sp>
        <p:nvSpPr>
          <p:cNvPr id="105" name="직사각형 104"/>
          <p:cNvSpPr/>
          <p:nvPr/>
        </p:nvSpPr>
        <p:spPr>
          <a:xfrm>
            <a:off x="5319360" y="35780666"/>
            <a:ext cx="22818344" cy="216000"/>
          </a:xfrm>
          <a:prstGeom prst="rect">
            <a:avLst/>
          </a:prstGeom>
          <a:solidFill>
            <a:schemeClr val="tx1">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sz="1600">
              <a:latin typeface="+mn-ea"/>
            </a:endParaRPr>
          </a:p>
        </p:txBody>
      </p:sp>
      <p:sp>
        <p:nvSpPr>
          <p:cNvPr id="106" name="직사각형 105"/>
          <p:cNvSpPr/>
          <p:nvPr/>
        </p:nvSpPr>
        <p:spPr>
          <a:xfrm>
            <a:off x="648936" y="35434674"/>
            <a:ext cx="6037431" cy="864000"/>
          </a:xfrm>
          <a:prstGeom prst="rect">
            <a:avLst/>
          </a:prstGeom>
          <a:solidFill>
            <a:schemeClr val="tx1">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ko-KR" sz="4800" b="1">
                <a:solidFill>
                  <a:schemeClr val="bg1"/>
                </a:solidFill>
                <a:latin typeface="Cambria"/>
                <a:cs typeface="Arial"/>
              </a:rPr>
              <a:t>Reference</a:t>
            </a:r>
            <a:endParaRPr lang="ko-KR" altLang="en-US" sz="4800" b="1">
              <a:solidFill>
                <a:schemeClr val="bg1"/>
              </a:solidFill>
              <a:latin typeface="Cambria"/>
              <a:cs typeface="Arial"/>
            </a:endParaRPr>
          </a:p>
        </p:txBody>
      </p:sp>
      <p:sp>
        <p:nvSpPr>
          <p:cNvPr id="14340" name="Rectangle 132"/>
          <p:cNvSpPr>
            <a:spLocks noChangeArrowheads="1"/>
          </p:cNvSpPr>
          <p:nvPr/>
        </p:nvSpPr>
        <p:spPr>
          <a:xfrm>
            <a:off x="4032648" y="1286820"/>
            <a:ext cx="23217108" cy="2064494"/>
          </a:xfrm>
          <a:prstGeom prst="rect">
            <a:avLst/>
          </a:prstGeom>
          <a:noFill/>
          <a:ln>
            <a:noFill/>
          </a:ln>
        </p:spPr>
        <p:txBody>
          <a:bodyPr wrap="square" lIns="398609" tIns="199304" rIns="398609" bIns="199304">
            <a:spAutoFit/>
          </a:bodyPr>
          <a:lstStyle>
            <a:lvl1pPr eaLnBrk="0" hangingPunct="0">
              <a:defRPr kumimoji="1" sz="1400">
                <a:solidFill>
                  <a:schemeClr val="tx1"/>
                </a:solidFill>
                <a:latin typeface="굴림"/>
                <a:ea typeface="굴림"/>
              </a:defRPr>
            </a:lvl1pPr>
            <a:lvl2pPr marL="742950" indent="-285750" eaLnBrk="0" hangingPunct="0">
              <a:defRPr kumimoji="1" sz="1400">
                <a:solidFill>
                  <a:schemeClr val="tx1"/>
                </a:solidFill>
                <a:latin typeface="굴림"/>
                <a:ea typeface="굴림"/>
              </a:defRPr>
            </a:lvl2pPr>
            <a:lvl3pPr marL="1143000" indent="-228600" eaLnBrk="0" hangingPunct="0">
              <a:defRPr kumimoji="1" sz="1400">
                <a:solidFill>
                  <a:schemeClr val="tx1"/>
                </a:solidFill>
                <a:latin typeface="굴림"/>
                <a:ea typeface="굴림"/>
              </a:defRPr>
            </a:lvl3pPr>
            <a:lvl4pPr marL="1600200" indent="-228600" eaLnBrk="0" hangingPunct="0">
              <a:defRPr kumimoji="1" sz="1400">
                <a:solidFill>
                  <a:schemeClr val="tx1"/>
                </a:solidFill>
                <a:latin typeface="굴림"/>
                <a:ea typeface="굴림"/>
              </a:defRPr>
            </a:lvl4pPr>
            <a:lvl5pPr marL="2057400" indent="-228600" eaLnBrk="0" hangingPunct="0">
              <a:defRPr kumimoji="1" sz="1400">
                <a:solidFill>
                  <a:schemeClr val="tx1"/>
                </a:solidFill>
                <a:latin typeface="굴림"/>
                <a:ea typeface="굴림"/>
              </a:defRPr>
            </a:lvl5pPr>
            <a:lvl6pPr marL="2514600" indent="-228600" eaLnBrk="0" fontAlgn="base" hangingPunct="0">
              <a:spcBef>
                <a:spcPct val="0"/>
              </a:spcBef>
              <a:spcAft>
                <a:spcPct val="0"/>
              </a:spcAft>
              <a:defRPr kumimoji="1" sz="1400">
                <a:solidFill>
                  <a:schemeClr val="tx1"/>
                </a:solidFill>
                <a:latin typeface="굴림"/>
                <a:ea typeface="굴림"/>
              </a:defRPr>
            </a:lvl6pPr>
            <a:lvl7pPr marL="2971800" indent="-228600" eaLnBrk="0" fontAlgn="base" hangingPunct="0">
              <a:spcBef>
                <a:spcPct val="0"/>
              </a:spcBef>
              <a:spcAft>
                <a:spcPct val="0"/>
              </a:spcAft>
              <a:defRPr kumimoji="1" sz="1400">
                <a:solidFill>
                  <a:schemeClr val="tx1"/>
                </a:solidFill>
                <a:latin typeface="굴림"/>
                <a:ea typeface="굴림"/>
              </a:defRPr>
            </a:lvl7pPr>
            <a:lvl8pPr marL="3429000" indent="-228600" eaLnBrk="0" fontAlgn="base" hangingPunct="0">
              <a:spcBef>
                <a:spcPct val="0"/>
              </a:spcBef>
              <a:spcAft>
                <a:spcPct val="0"/>
              </a:spcAft>
              <a:defRPr kumimoji="1" sz="1400">
                <a:solidFill>
                  <a:schemeClr val="tx1"/>
                </a:solidFill>
                <a:latin typeface="굴림"/>
                <a:ea typeface="굴림"/>
              </a:defRPr>
            </a:lvl8pPr>
            <a:lvl9pPr marL="3886200" indent="-228600" eaLnBrk="0" fontAlgn="base" hangingPunct="0">
              <a:spcBef>
                <a:spcPct val="0"/>
              </a:spcBef>
              <a:spcAft>
                <a:spcPct val="0"/>
              </a:spcAft>
              <a:defRPr kumimoji="1" sz="1400">
                <a:solidFill>
                  <a:schemeClr val="tx1"/>
                </a:solidFill>
                <a:latin typeface="굴림"/>
                <a:ea typeface="굴림"/>
              </a:defRPr>
            </a:lvl9pPr>
          </a:lstStyle>
          <a:p>
            <a:pPr algn="ctr" eaLnBrk="1" hangingPunct="1">
              <a:defRPr/>
            </a:pPr>
            <a:r>
              <a:rPr lang="en-US" altLang="ko-KR" sz="5400" b="1" dirty="0">
                <a:solidFill>
                  <a:schemeClr val="bg1"/>
                </a:solidFill>
                <a:latin typeface="Times New Roman"/>
                <a:ea typeface="HY헤드라인M"/>
                <a:cs typeface="Times New Roman"/>
              </a:rPr>
              <a:t>Development of a detection sensor based on lateral flow immunoassay for monitoring vancomycin in whole blood</a:t>
            </a:r>
          </a:p>
        </p:txBody>
      </p:sp>
      <p:sp>
        <p:nvSpPr>
          <p:cNvPr id="65" name="Rectangle 133"/>
          <p:cNvSpPr>
            <a:spLocks noChangeArrowheads="1"/>
          </p:cNvSpPr>
          <p:nvPr/>
        </p:nvSpPr>
        <p:spPr>
          <a:xfrm>
            <a:off x="3758478" y="3172370"/>
            <a:ext cx="23491278" cy="2187605"/>
          </a:xfrm>
          <a:prstGeom prst="rect">
            <a:avLst/>
          </a:prstGeom>
          <a:noFill/>
          <a:ln>
            <a:noFill/>
          </a:ln>
        </p:spPr>
        <p:txBody>
          <a:bodyPr wrap="square" lIns="398609" tIns="199304" rIns="398609" bIns="199304">
            <a:spAutoFit/>
          </a:bodyPr>
          <a:lstStyle>
            <a:lvl1pPr eaLnBrk="0" hangingPunct="0">
              <a:defRPr kumimoji="1" sz="1400">
                <a:solidFill>
                  <a:schemeClr val="tx1"/>
                </a:solidFill>
                <a:latin typeface="굴림"/>
                <a:ea typeface="굴림"/>
              </a:defRPr>
            </a:lvl1pPr>
            <a:lvl2pPr marL="742950" indent="-285750" eaLnBrk="0" hangingPunct="0">
              <a:defRPr kumimoji="1" sz="1400">
                <a:solidFill>
                  <a:schemeClr val="tx1"/>
                </a:solidFill>
                <a:latin typeface="굴림"/>
                <a:ea typeface="굴림"/>
              </a:defRPr>
            </a:lvl2pPr>
            <a:lvl3pPr marL="1143000" indent="-228600" eaLnBrk="0" hangingPunct="0">
              <a:defRPr kumimoji="1" sz="1400">
                <a:solidFill>
                  <a:schemeClr val="tx1"/>
                </a:solidFill>
                <a:latin typeface="굴림"/>
                <a:ea typeface="굴림"/>
              </a:defRPr>
            </a:lvl3pPr>
            <a:lvl4pPr marL="1600200" indent="-228600" eaLnBrk="0" hangingPunct="0">
              <a:defRPr kumimoji="1" sz="1400">
                <a:solidFill>
                  <a:schemeClr val="tx1"/>
                </a:solidFill>
                <a:latin typeface="굴림"/>
                <a:ea typeface="굴림"/>
              </a:defRPr>
            </a:lvl4pPr>
            <a:lvl5pPr marL="2057400" indent="-228600" eaLnBrk="0" hangingPunct="0">
              <a:defRPr kumimoji="1" sz="1400">
                <a:solidFill>
                  <a:schemeClr val="tx1"/>
                </a:solidFill>
                <a:latin typeface="굴림"/>
                <a:ea typeface="굴림"/>
              </a:defRPr>
            </a:lvl5pPr>
            <a:lvl6pPr marL="2514600" indent="-228600" eaLnBrk="0" fontAlgn="base" hangingPunct="0">
              <a:spcBef>
                <a:spcPct val="0"/>
              </a:spcBef>
              <a:spcAft>
                <a:spcPct val="0"/>
              </a:spcAft>
              <a:defRPr kumimoji="1" sz="1400">
                <a:solidFill>
                  <a:schemeClr val="tx1"/>
                </a:solidFill>
                <a:latin typeface="굴림"/>
                <a:ea typeface="굴림"/>
              </a:defRPr>
            </a:lvl6pPr>
            <a:lvl7pPr marL="2971800" indent="-228600" eaLnBrk="0" fontAlgn="base" hangingPunct="0">
              <a:spcBef>
                <a:spcPct val="0"/>
              </a:spcBef>
              <a:spcAft>
                <a:spcPct val="0"/>
              </a:spcAft>
              <a:defRPr kumimoji="1" sz="1400">
                <a:solidFill>
                  <a:schemeClr val="tx1"/>
                </a:solidFill>
                <a:latin typeface="굴림"/>
                <a:ea typeface="굴림"/>
              </a:defRPr>
            </a:lvl7pPr>
            <a:lvl8pPr marL="3429000" indent="-228600" eaLnBrk="0" fontAlgn="base" hangingPunct="0">
              <a:spcBef>
                <a:spcPct val="0"/>
              </a:spcBef>
              <a:spcAft>
                <a:spcPct val="0"/>
              </a:spcAft>
              <a:defRPr kumimoji="1" sz="1400">
                <a:solidFill>
                  <a:schemeClr val="tx1"/>
                </a:solidFill>
                <a:latin typeface="굴림"/>
                <a:ea typeface="굴림"/>
              </a:defRPr>
            </a:lvl8pPr>
            <a:lvl9pPr marL="3886200" indent="-228600" eaLnBrk="0" fontAlgn="base" hangingPunct="0">
              <a:spcBef>
                <a:spcPct val="0"/>
              </a:spcBef>
              <a:spcAft>
                <a:spcPct val="0"/>
              </a:spcAft>
              <a:defRPr kumimoji="1" sz="1400">
                <a:solidFill>
                  <a:schemeClr val="tx1"/>
                </a:solidFill>
                <a:latin typeface="굴림"/>
                <a:ea typeface="굴림"/>
              </a:defRPr>
            </a:lvl9pPr>
          </a:lstStyle>
          <a:p>
            <a:pPr algn="ctr" defTabSz="782638">
              <a:defRPr/>
            </a:pPr>
            <a:r>
              <a:rPr lang="en-US" altLang="ko-KR" sz="4400" b="1" baseline="30000" dirty="0">
                <a:solidFill>
                  <a:schemeClr val="bg1"/>
                </a:solidFill>
                <a:latin typeface="Times New Roman"/>
                <a:ea typeface="HY신명조"/>
                <a:cs typeface="Times New Roman"/>
              </a:rPr>
              <a:t>1</a:t>
            </a:r>
            <a:r>
              <a:rPr lang="en-US" altLang="ko-KR" sz="4400" b="1" dirty="0">
                <a:solidFill>
                  <a:schemeClr val="bg1"/>
                </a:solidFill>
                <a:latin typeface="Times New Roman"/>
                <a:ea typeface="HY신명조"/>
                <a:cs typeface="Times New Roman"/>
              </a:rPr>
              <a:t>Yugyung </a:t>
            </a:r>
            <a:r>
              <a:rPr lang="en-US" altLang="ko-KR" sz="4400" b="1" dirty="0" smtClean="0">
                <a:solidFill>
                  <a:schemeClr val="bg1"/>
                </a:solidFill>
                <a:latin typeface="Times New Roman"/>
                <a:ea typeface="HY신명조"/>
                <a:cs typeface="Times New Roman"/>
              </a:rPr>
              <a:t>Jung, </a:t>
            </a:r>
            <a:r>
              <a:rPr lang="en-US" altLang="ko-KR" sz="4400" b="1" baseline="30000" dirty="0" smtClean="0">
                <a:solidFill>
                  <a:schemeClr val="bg1"/>
                </a:solidFill>
                <a:latin typeface="Times New Roman"/>
                <a:ea typeface="HY신명조"/>
                <a:cs typeface="Times New Roman"/>
              </a:rPr>
              <a:t>2</a:t>
            </a:r>
            <a:r>
              <a:rPr lang="en-US" altLang="ko-KR" sz="4400" b="1" dirty="0" smtClean="0">
                <a:solidFill>
                  <a:schemeClr val="bg1"/>
                </a:solidFill>
                <a:latin typeface="Times New Roman"/>
                <a:ea typeface="HY신명조"/>
                <a:cs typeface="Times New Roman"/>
              </a:rPr>
              <a:t>Seonjong Kim, </a:t>
            </a:r>
            <a:r>
              <a:rPr lang="en-US" altLang="ko-KR" sz="4400" b="1" baseline="30000" dirty="0">
                <a:solidFill>
                  <a:schemeClr val="bg1"/>
                </a:solidFill>
                <a:latin typeface="Times New Roman"/>
                <a:ea typeface="HY신명조"/>
                <a:cs typeface="Times New Roman"/>
              </a:rPr>
              <a:t>2</a:t>
            </a:r>
            <a:r>
              <a:rPr lang="en-US" altLang="ko-KR" sz="4400" b="1" dirty="0" smtClean="0">
                <a:solidFill>
                  <a:schemeClr val="bg1"/>
                </a:solidFill>
                <a:latin typeface="Times New Roman"/>
                <a:ea typeface="HY신명조"/>
                <a:cs typeface="Times New Roman"/>
              </a:rPr>
              <a:t>Min-Gon Kim, </a:t>
            </a:r>
            <a:r>
              <a:rPr lang="en-US" altLang="ko-KR" sz="4400" b="1" dirty="0">
                <a:solidFill>
                  <a:schemeClr val="bg1"/>
                </a:solidFill>
                <a:latin typeface="Times New Roman"/>
                <a:ea typeface="HY신명조"/>
                <a:cs typeface="Times New Roman"/>
              </a:rPr>
              <a:t>and </a:t>
            </a:r>
            <a:r>
              <a:rPr lang="en-US" altLang="ko-KR" sz="4400" b="1" baseline="30000" dirty="0" smtClean="0">
                <a:solidFill>
                  <a:schemeClr val="bg1"/>
                </a:solidFill>
                <a:latin typeface="Times New Roman"/>
                <a:ea typeface="HY신명조"/>
                <a:cs typeface="Times New Roman"/>
              </a:rPr>
              <a:t>1,3</a:t>
            </a:r>
            <a:r>
              <a:rPr lang="en-US" altLang="ko-KR" sz="4400" b="1" dirty="0" smtClean="0">
                <a:solidFill>
                  <a:schemeClr val="bg1"/>
                </a:solidFill>
                <a:latin typeface="Times New Roman"/>
                <a:ea typeface="HY신명조"/>
                <a:cs typeface="Times New Roman"/>
              </a:rPr>
              <a:t>Sung </a:t>
            </a:r>
            <a:r>
              <a:rPr lang="en-US" altLang="ko-KR" sz="4400" b="1" dirty="0">
                <a:solidFill>
                  <a:schemeClr val="bg1"/>
                </a:solidFill>
                <a:latin typeface="Times New Roman"/>
                <a:ea typeface="HY신명조"/>
                <a:cs typeface="Times New Roman"/>
              </a:rPr>
              <a:t>Yang</a:t>
            </a:r>
            <a:r>
              <a:rPr lang="ko-KR" altLang="en-US" sz="4400" b="1" dirty="0">
                <a:solidFill>
                  <a:schemeClr val="bg1"/>
                </a:solidFill>
                <a:latin typeface="Times New Roman"/>
                <a:ea typeface="HY신명조"/>
                <a:cs typeface="Times New Roman"/>
              </a:rPr>
              <a:t>*</a:t>
            </a:r>
          </a:p>
          <a:p>
            <a:pPr algn="ctr" defTabSz="782638">
              <a:defRPr/>
            </a:pPr>
            <a:r>
              <a:rPr lang="en-US" altLang="ko-KR" sz="3600" baseline="30000" dirty="0">
                <a:solidFill>
                  <a:schemeClr val="bg1"/>
                </a:solidFill>
                <a:latin typeface="Times New Roman"/>
                <a:ea typeface="HY신명조"/>
                <a:cs typeface="Times New Roman"/>
              </a:rPr>
              <a:t>1</a:t>
            </a:r>
            <a:r>
              <a:rPr lang="en-US" altLang="ko-KR" sz="3600" dirty="0">
                <a:solidFill>
                  <a:schemeClr val="bg1"/>
                </a:solidFill>
                <a:latin typeface="Times New Roman"/>
                <a:ea typeface="HY신명조"/>
                <a:cs typeface="Times New Roman"/>
              </a:rPr>
              <a:t>Department of biomedical science and </a:t>
            </a:r>
            <a:r>
              <a:rPr lang="en-US" altLang="ko-KR" sz="3600" dirty="0" smtClean="0">
                <a:solidFill>
                  <a:schemeClr val="bg1"/>
                </a:solidFill>
                <a:latin typeface="Times New Roman"/>
                <a:ea typeface="HY신명조"/>
                <a:cs typeface="Times New Roman"/>
              </a:rPr>
              <a:t>engineering, </a:t>
            </a:r>
            <a:r>
              <a:rPr lang="en-US" altLang="ko-KR" sz="3600" baseline="30000" dirty="0">
                <a:solidFill>
                  <a:schemeClr val="bg1"/>
                </a:solidFill>
                <a:latin typeface="Times New Roman"/>
                <a:ea typeface="HY신명조"/>
                <a:cs typeface="Times New Roman"/>
              </a:rPr>
              <a:t>2</a:t>
            </a:r>
            <a:r>
              <a:rPr lang="en-US" altLang="ko-KR" sz="3600" dirty="0" smtClean="0">
                <a:solidFill>
                  <a:schemeClr val="bg1"/>
                </a:solidFill>
                <a:latin typeface="Times New Roman"/>
                <a:ea typeface="HY신명조"/>
                <a:cs typeface="Times New Roman"/>
              </a:rPr>
              <a:t>Department of Chemistry,</a:t>
            </a:r>
            <a:r>
              <a:rPr lang="en-US" altLang="ko-KR" sz="3600" baseline="30000" dirty="0" smtClean="0">
                <a:solidFill>
                  <a:schemeClr val="bg1"/>
                </a:solidFill>
                <a:latin typeface="Times New Roman"/>
                <a:ea typeface="HY신명조"/>
                <a:cs typeface="Times New Roman"/>
              </a:rPr>
              <a:t> 3</a:t>
            </a:r>
            <a:r>
              <a:rPr lang="en-US" altLang="ko-KR" sz="3600" dirty="0" smtClean="0">
                <a:solidFill>
                  <a:schemeClr val="bg1"/>
                </a:solidFill>
                <a:latin typeface="Times New Roman"/>
                <a:ea typeface="HY신명조"/>
                <a:cs typeface="Times New Roman"/>
              </a:rPr>
              <a:t>School </a:t>
            </a:r>
            <a:r>
              <a:rPr lang="en-US" altLang="ko-KR" sz="3600" dirty="0">
                <a:solidFill>
                  <a:schemeClr val="bg1"/>
                </a:solidFill>
                <a:latin typeface="Times New Roman"/>
                <a:ea typeface="HY신명조"/>
                <a:cs typeface="Times New Roman"/>
              </a:rPr>
              <a:t>of mechanical engineering, </a:t>
            </a:r>
            <a:r>
              <a:rPr lang="en-US" altLang="ko-KR" sz="3600" dirty="0" err="1">
                <a:solidFill>
                  <a:schemeClr val="bg1"/>
                </a:solidFill>
                <a:latin typeface="Times New Roman"/>
                <a:ea typeface="HY신명조"/>
                <a:cs typeface="Times New Roman"/>
              </a:rPr>
              <a:t>Gwangju</a:t>
            </a:r>
            <a:r>
              <a:rPr lang="en-US" altLang="ko-KR" sz="3600" dirty="0">
                <a:solidFill>
                  <a:schemeClr val="bg1"/>
                </a:solidFill>
                <a:latin typeface="Times New Roman"/>
                <a:ea typeface="HY신명조"/>
                <a:cs typeface="Times New Roman"/>
              </a:rPr>
              <a:t> Institute of Science and Technology(GIST), </a:t>
            </a:r>
            <a:r>
              <a:rPr lang="en-US" altLang="ko-KR" sz="3600" dirty="0" err="1">
                <a:solidFill>
                  <a:schemeClr val="bg1"/>
                </a:solidFill>
                <a:latin typeface="Times New Roman"/>
                <a:ea typeface="HY신명조"/>
                <a:cs typeface="Times New Roman"/>
              </a:rPr>
              <a:t>Gwangju</a:t>
            </a:r>
            <a:r>
              <a:rPr lang="en-US" altLang="ko-KR" sz="3600" dirty="0">
                <a:solidFill>
                  <a:schemeClr val="bg1"/>
                </a:solidFill>
                <a:latin typeface="Times New Roman"/>
                <a:ea typeface="HY신명조"/>
                <a:cs typeface="Times New Roman"/>
              </a:rPr>
              <a:t>, 61005, Republic of Korea</a:t>
            </a:r>
            <a:endParaRPr lang="ko-KR" altLang="en-US" sz="3600" dirty="0">
              <a:solidFill>
                <a:srgbClr val="CC0500"/>
              </a:solidFill>
              <a:latin typeface="Times New Roman"/>
              <a:ea typeface="HY신명조"/>
              <a:cs typeface="Times New Roman"/>
            </a:endParaRPr>
          </a:p>
        </p:txBody>
      </p:sp>
      <p:sp>
        <p:nvSpPr>
          <p:cNvPr id="66" name="TextBox 65"/>
          <p:cNvSpPr txBox="1"/>
          <p:nvPr/>
        </p:nvSpPr>
        <p:spPr>
          <a:xfrm>
            <a:off x="702528" y="40970771"/>
            <a:ext cx="27966042" cy="1200329"/>
          </a:xfrm>
          <a:prstGeom prst="rect">
            <a:avLst/>
          </a:prstGeom>
          <a:noFill/>
        </p:spPr>
        <p:txBody>
          <a:bodyPr wrap="square">
            <a:spAutoFit/>
          </a:bodyPr>
          <a:lstStyle/>
          <a:p>
            <a:pPr marL="457200" indent="-457200">
              <a:buFont typeface="Wingdings"/>
              <a:buChar char="§"/>
              <a:defRPr/>
            </a:pPr>
            <a:r>
              <a:rPr lang="en-US" altLang="ko-KR" sz="3600" dirty="0">
                <a:latin typeface="Times New Roman"/>
                <a:ea typeface="HY신명조"/>
                <a:cs typeface="Times New Roman"/>
              </a:rPr>
              <a:t>This work was supported by the National Research Foundation of Korea(NRF) grant funded by the Korea government(MSIT). (No. NRF-2021R1A2C3008169)</a:t>
            </a:r>
          </a:p>
        </p:txBody>
      </p:sp>
      <p:sp>
        <p:nvSpPr>
          <p:cNvPr id="73" name="직사각형 72"/>
          <p:cNvSpPr/>
          <p:nvPr/>
        </p:nvSpPr>
        <p:spPr>
          <a:xfrm>
            <a:off x="15185407" y="32005642"/>
            <a:ext cx="12960000" cy="216000"/>
          </a:xfrm>
          <a:prstGeom prst="rect">
            <a:avLst/>
          </a:prstGeom>
          <a:solidFill>
            <a:schemeClr val="tx1">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sz="1600">
              <a:latin typeface="+mn-ea"/>
            </a:endParaRPr>
          </a:p>
        </p:txBody>
      </p:sp>
      <p:sp>
        <p:nvSpPr>
          <p:cNvPr id="76" name="직사각형 75"/>
          <p:cNvSpPr/>
          <p:nvPr/>
        </p:nvSpPr>
        <p:spPr>
          <a:xfrm>
            <a:off x="14335610" y="31669246"/>
            <a:ext cx="6480000" cy="864000"/>
          </a:xfrm>
          <a:prstGeom prst="rect">
            <a:avLst/>
          </a:prstGeom>
          <a:solidFill>
            <a:schemeClr val="tx1">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ko-KR" sz="4800" b="1">
                <a:solidFill>
                  <a:schemeClr val="bg1"/>
                </a:solidFill>
                <a:latin typeface="Cambria"/>
                <a:cs typeface="Arial"/>
              </a:rPr>
              <a:t>Conclusion</a:t>
            </a:r>
            <a:endParaRPr lang="ko-KR" altLang="en-US" sz="4800" b="1">
              <a:solidFill>
                <a:schemeClr val="bg1"/>
              </a:solidFill>
              <a:latin typeface="Cambria"/>
              <a:cs typeface="Arial"/>
            </a:endParaRPr>
          </a:p>
        </p:txBody>
      </p:sp>
      <p:sp>
        <p:nvSpPr>
          <p:cNvPr id="4" name="TextBox 3"/>
          <p:cNvSpPr txBox="1"/>
          <p:nvPr/>
        </p:nvSpPr>
        <p:spPr>
          <a:xfrm>
            <a:off x="893255" y="36440492"/>
            <a:ext cx="27059706" cy="3416320"/>
          </a:xfrm>
          <a:prstGeom prst="rect">
            <a:avLst/>
          </a:prstGeom>
          <a:noFill/>
        </p:spPr>
        <p:txBody>
          <a:bodyPr wrap="square">
            <a:spAutoFit/>
          </a:bodyPr>
          <a:lstStyle/>
          <a:p>
            <a:pPr marL="742950" lvl="0" indent="-742950">
              <a:buAutoNum type="arabicPeriod"/>
              <a:defRPr/>
            </a:pPr>
            <a:r>
              <a:rPr lang="en-US" sz="3600" dirty="0" smtClean="0">
                <a:latin typeface="Times New Roman"/>
                <a:cs typeface="Times New Roman"/>
              </a:rPr>
              <a:t>Al-</a:t>
            </a:r>
            <a:r>
              <a:rPr lang="en-US" sz="3600" dirty="0" err="1" smtClean="0">
                <a:latin typeface="Times New Roman"/>
                <a:cs typeface="Times New Roman"/>
              </a:rPr>
              <a:t>Maqbali</a:t>
            </a:r>
            <a:r>
              <a:rPr lang="en-US" sz="3600" dirty="0">
                <a:latin typeface="Times New Roman"/>
                <a:cs typeface="Times New Roman"/>
              </a:rPr>
              <a:t>, </a:t>
            </a:r>
            <a:r>
              <a:rPr lang="en-US" sz="3600" dirty="0" err="1">
                <a:latin typeface="Times New Roman"/>
                <a:cs typeface="Times New Roman"/>
              </a:rPr>
              <a:t>Juhaina</a:t>
            </a:r>
            <a:r>
              <a:rPr lang="en-US" sz="3600" dirty="0">
                <a:latin typeface="Times New Roman"/>
                <a:cs typeface="Times New Roman"/>
              </a:rPr>
              <a:t> Salim, et al. "Vancomycin therapeutic drug monitoring (TDM) and its association with clinical outcomes: a retrospective cohort." Journal of Infection and Public Health 15.5 (2022): 589-593</a:t>
            </a:r>
            <a:r>
              <a:rPr lang="en-US" sz="3600" dirty="0" smtClean="0">
                <a:latin typeface="Times New Roman"/>
                <a:cs typeface="Times New Roman"/>
              </a:rPr>
              <a:t>.</a:t>
            </a:r>
          </a:p>
          <a:p>
            <a:pPr marL="742950" lvl="0" indent="-742950">
              <a:buAutoNum type="arabicPeriod"/>
              <a:defRPr/>
            </a:pPr>
            <a:r>
              <a:rPr lang="en-US" sz="3600" dirty="0" err="1">
                <a:latin typeface="Times New Roman"/>
                <a:cs typeface="Times New Roman"/>
              </a:rPr>
              <a:t>Alhammadi</a:t>
            </a:r>
            <a:r>
              <a:rPr lang="en-US" sz="3600" dirty="0">
                <a:latin typeface="Times New Roman"/>
                <a:cs typeface="Times New Roman"/>
              </a:rPr>
              <a:t>, </a:t>
            </a:r>
            <a:r>
              <a:rPr lang="en-US" sz="3600" dirty="0" err="1">
                <a:latin typeface="Times New Roman"/>
                <a:cs typeface="Times New Roman"/>
              </a:rPr>
              <a:t>Munirah</a:t>
            </a:r>
            <a:r>
              <a:rPr lang="en-US" sz="3600" dirty="0">
                <a:latin typeface="Times New Roman"/>
                <a:cs typeface="Times New Roman"/>
              </a:rPr>
              <a:t>, et al. "A highly sensitive lateral flow immunoassay for the rapid and on-site detection of </a:t>
            </a:r>
            <a:r>
              <a:rPr lang="en-US" sz="3600" dirty="0" err="1">
                <a:latin typeface="Times New Roman"/>
                <a:cs typeface="Times New Roman"/>
              </a:rPr>
              <a:t>enrofloxacin</a:t>
            </a:r>
            <a:r>
              <a:rPr lang="en-US" sz="3600" dirty="0">
                <a:latin typeface="Times New Roman"/>
                <a:cs typeface="Times New Roman"/>
              </a:rPr>
              <a:t> in milk." Frontiers in Nutrition 9 (2022): 1036826</a:t>
            </a:r>
            <a:r>
              <a:rPr lang="en-US" sz="3600" dirty="0" smtClean="0">
                <a:latin typeface="Times New Roman"/>
                <a:cs typeface="Times New Roman"/>
              </a:rPr>
              <a:t>.</a:t>
            </a:r>
          </a:p>
          <a:p>
            <a:pPr marL="742950" lvl="0" indent="-742950">
              <a:buAutoNum type="arabicPeriod"/>
              <a:defRPr/>
            </a:pPr>
            <a:r>
              <a:rPr lang="en-US" sz="3600" u="sng" dirty="0" smtClean="0">
                <a:latin typeface="Times New Roman"/>
                <a:cs typeface="Times New Roman"/>
              </a:rPr>
              <a:t>Jung</a:t>
            </a:r>
            <a:r>
              <a:rPr lang="en-US" sz="3600" u="sng" dirty="0">
                <a:latin typeface="Times New Roman"/>
                <a:cs typeface="Times New Roman"/>
              </a:rPr>
              <a:t>, </a:t>
            </a:r>
            <a:r>
              <a:rPr lang="en-US" sz="3600" u="sng" dirty="0" err="1">
                <a:latin typeface="Times New Roman"/>
                <a:cs typeface="Times New Roman"/>
              </a:rPr>
              <a:t>Yugyung</a:t>
            </a:r>
            <a:r>
              <a:rPr lang="en-US" sz="3600" u="sng" dirty="0">
                <a:latin typeface="Times New Roman"/>
                <a:cs typeface="Times New Roman"/>
              </a:rPr>
              <a:t>, et al. "One-Step Detection of Vancomycin in Whole Blood Using the Lateral Flow Immunoassay." Biosensors 14.3 (2024): 129.</a:t>
            </a:r>
          </a:p>
        </p:txBody>
      </p:sp>
      <p:sp>
        <p:nvSpPr>
          <p:cNvPr id="25" name="TextBox 24"/>
          <p:cNvSpPr txBox="1"/>
          <p:nvPr/>
        </p:nvSpPr>
        <p:spPr>
          <a:xfrm>
            <a:off x="778796" y="12052661"/>
            <a:ext cx="11571313" cy="707886"/>
          </a:xfrm>
          <a:prstGeom prst="rect">
            <a:avLst/>
          </a:prstGeom>
          <a:noFill/>
        </p:spPr>
        <p:txBody>
          <a:bodyPr wrap="square">
            <a:spAutoFit/>
          </a:bodyPr>
          <a:lstStyle/>
          <a:p>
            <a:pPr marL="457200" indent="-457200">
              <a:buFont typeface="Wingdings"/>
              <a:buChar char="§"/>
              <a:defRPr/>
            </a:pPr>
            <a:r>
              <a:rPr lang="en-US" altLang="ko-KR" sz="4000" b="1" dirty="0" smtClean="0">
                <a:latin typeface="Times New Roman"/>
                <a:cs typeface="Times New Roman"/>
              </a:rPr>
              <a:t>Vancomycin (VAN) </a:t>
            </a:r>
            <a:endParaRPr lang="ko-KR" altLang="en-US" sz="4000" b="1" dirty="0">
              <a:latin typeface="Times New Roman"/>
              <a:cs typeface="Times New Roman"/>
            </a:endParaRPr>
          </a:p>
        </p:txBody>
      </p:sp>
      <p:grpSp>
        <p:nvGrpSpPr>
          <p:cNvPr id="19" name="그룹 18"/>
          <p:cNvGrpSpPr/>
          <p:nvPr/>
        </p:nvGrpSpPr>
        <p:grpSpPr>
          <a:xfrm>
            <a:off x="6342081" y="13394913"/>
            <a:ext cx="2014514" cy="1995597"/>
            <a:chOff x="6911339" y="12964054"/>
            <a:chExt cx="2472507" cy="2492627"/>
          </a:xfrm>
        </p:grpSpPr>
        <p:sp>
          <p:nvSpPr>
            <p:cNvPr id="7" name="타원 6"/>
            <p:cNvSpPr/>
            <p:nvPr/>
          </p:nvSpPr>
          <p:spPr>
            <a:xfrm>
              <a:off x="6911339" y="12964054"/>
              <a:ext cx="2472507" cy="2492627"/>
            </a:xfrm>
            <a:prstGeom prst="ellipse">
              <a:avLst/>
            </a:prstGeom>
            <a:noFill/>
            <a:ln w="57150"/>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79" name="타원 78"/>
            <p:cNvSpPr/>
            <p:nvPr/>
          </p:nvSpPr>
          <p:spPr>
            <a:xfrm>
              <a:off x="7060147" y="13114008"/>
              <a:ext cx="2174893" cy="2192721"/>
            </a:xfrm>
            <a:prstGeom prst="ellipse">
              <a:avLst/>
            </a:prstGeom>
            <a:no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cxnSp>
          <p:nvCxnSpPr>
            <p:cNvPr id="13" name="직선 연결선 12"/>
            <p:cNvCxnSpPr/>
            <p:nvPr/>
          </p:nvCxnSpPr>
          <p:spPr>
            <a:xfrm>
              <a:off x="8160834" y="13167518"/>
              <a:ext cx="0" cy="981927"/>
            </a:xfrm>
            <a:prstGeom prst="line">
              <a:avLst/>
            </a:prstGeom>
            <a:ln w="57150"/>
          </p:spPr>
          <p:style>
            <a:lnRef idx="1">
              <a:schemeClr val="accent5"/>
            </a:lnRef>
            <a:fillRef idx="0">
              <a:schemeClr val="accent5"/>
            </a:fillRef>
            <a:effectRef idx="0">
              <a:schemeClr val="accent5"/>
            </a:effectRef>
            <a:fontRef idx="minor">
              <a:schemeClr val="tx1"/>
            </a:fontRef>
          </p:style>
        </p:cxnSp>
        <p:cxnSp>
          <p:nvCxnSpPr>
            <p:cNvPr id="80" name="직선 연결선 79"/>
            <p:cNvCxnSpPr/>
            <p:nvPr/>
          </p:nvCxnSpPr>
          <p:spPr>
            <a:xfrm rot="16200000" flipH="1">
              <a:off x="8421707" y="13953060"/>
              <a:ext cx="0" cy="512440"/>
            </a:xfrm>
            <a:prstGeom prst="line">
              <a:avLst/>
            </a:prstGeom>
            <a:ln w="57150"/>
          </p:spPr>
          <p:style>
            <a:lnRef idx="1">
              <a:schemeClr val="accent5"/>
            </a:lnRef>
            <a:fillRef idx="0">
              <a:schemeClr val="accent5"/>
            </a:fillRef>
            <a:effectRef idx="0">
              <a:schemeClr val="accent5"/>
            </a:effectRef>
            <a:fontRef idx="minor">
              <a:schemeClr val="tx1"/>
            </a:fontRef>
          </p:style>
        </p:cxnSp>
        <p:sp>
          <p:nvSpPr>
            <p:cNvPr id="17" name="타원 16"/>
            <p:cNvSpPr/>
            <p:nvPr/>
          </p:nvSpPr>
          <p:spPr>
            <a:xfrm>
              <a:off x="8063719" y="14110262"/>
              <a:ext cx="167746" cy="198033"/>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grpSp>
      <p:grpSp>
        <p:nvGrpSpPr>
          <p:cNvPr id="14343" name="그룹 14342"/>
          <p:cNvGrpSpPr/>
          <p:nvPr/>
        </p:nvGrpSpPr>
        <p:grpSpPr>
          <a:xfrm>
            <a:off x="8132346" y="14639829"/>
            <a:ext cx="465943" cy="886899"/>
            <a:chOff x="9641387" y="14942420"/>
            <a:chExt cx="1448045" cy="2553506"/>
          </a:xfrm>
        </p:grpSpPr>
        <p:sp>
          <p:nvSpPr>
            <p:cNvPr id="20" name="모서리가 둥근 직사각형 19"/>
            <p:cNvSpPr/>
            <p:nvPr/>
          </p:nvSpPr>
          <p:spPr>
            <a:xfrm>
              <a:off x="9649272" y="15306729"/>
              <a:ext cx="1440160" cy="2189197"/>
            </a:xfrm>
            <a:prstGeom prst="roundRect">
              <a:avLst/>
            </a:prstGeom>
            <a:noFill/>
            <a:ln w="3810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1" name="모서리가 둥근 직사각형 80"/>
            <p:cNvSpPr/>
            <p:nvPr/>
          </p:nvSpPr>
          <p:spPr>
            <a:xfrm>
              <a:off x="9641387" y="14942420"/>
              <a:ext cx="1440160" cy="381181"/>
            </a:xfrm>
            <a:prstGeom prst="roundRect">
              <a:avLst/>
            </a:prstGeom>
            <a:solidFill>
              <a:schemeClr val="accent5">
                <a:lumMod val="60000"/>
                <a:lumOff val="40000"/>
              </a:schemeClr>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3" name="직사각형 22"/>
            <p:cNvSpPr/>
            <p:nvPr/>
          </p:nvSpPr>
          <p:spPr>
            <a:xfrm>
              <a:off x="9653464" y="15745156"/>
              <a:ext cx="1008112" cy="1362419"/>
            </a:xfrm>
            <a:prstGeom prst="rect">
              <a:avLst/>
            </a:prstGeom>
            <a:solidFill>
              <a:schemeClr val="accent5">
                <a:lumMod val="60000"/>
                <a:lumOff val="40000"/>
              </a:schemeClr>
            </a:solidFill>
            <a:ln w="28575">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grpSp>
      <p:grpSp>
        <p:nvGrpSpPr>
          <p:cNvPr id="14342" name="그룹 14341"/>
          <p:cNvGrpSpPr/>
          <p:nvPr/>
        </p:nvGrpSpPr>
        <p:grpSpPr>
          <a:xfrm rot="3333311">
            <a:off x="7902080" y="14537353"/>
            <a:ext cx="1761019" cy="258683"/>
            <a:chOff x="3962152" y="16417798"/>
            <a:chExt cx="4319279" cy="965901"/>
          </a:xfrm>
        </p:grpSpPr>
        <p:sp>
          <p:nvSpPr>
            <p:cNvPr id="14341" name="직사각형 14340"/>
            <p:cNvSpPr/>
            <p:nvPr/>
          </p:nvSpPr>
          <p:spPr>
            <a:xfrm>
              <a:off x="3962152" y="16878273"/>
              <a:ext cx="862584" cy="45719"/>
            </a:xfrm>
            <a:prstGeom prst="rect">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39" name="사다리꼴 14338"/>
            <p:cNvSpPr/>
            <p:nvPr/>
          </p:nvSpPr>
          <p:spPr>
            <a:xfrm rot="16200000">
              <a:off x="4771278" y="16593620"/>
              <a:ext cx="556843" cy="607857"/>
            </a:xfrm>
            <a:prstGeom prst="trapezoid">
              <a:avLst>
                <a:gd name="adj" fmla="val 35255"/>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직사각형 29"/>
            <p:cNvSpPr/>
            <p:nvPr/>
          </p:nvSpPr>
          <p:spPr>
            <a:xfrm>
              <a:off x="5319360" y="16598948"/>
              <a:ext cx="2385696" cy="603603"/>
            </a:xfrm>
            <a:prstGeom prst="rect">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38" name="직사각형 14337"/>
            <p:cNvSpPr/>
            <p:nvPr/>
          </p:nvSpPr>
          <p:spPr>
            <a:xfrm>
              <a:off x="7737027" y="16823651"/>
              <a:ext cx="382049" cy="154193"/>
            </a:xfrm>
            <a:prstGeom prst="rect">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직사각형 81"/>
            <p:cNvSpPr/>
            <p:nvPr/>
          </p:nvSpPr>
          <p:spPr>
            <a:xfrm>
              <a:off x="8101560" y="16417798"/>
              <a:ext cx="179871" cy="965901"/>
            </a:xfrm>
            <a:prstGeom prst="rect">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36" name="직사각형 14335"/>
            <p:cNvSpPr/>
            <p:nvPr/>
          </p:nvSpPr>
          <p:spPr>
            <a:xfrm>
              <a:off x="7669545" y="16500907"/>
              <a:ext cx="179871" cy="787452"/>
            </a:xfrm>
            <a:prstGeom prst="rect">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346" name="그룹 14345"/>
          <p:cNvGrpSpPr/>
          <p:nvPr/>
        </p:nvGrpSpPr>
        <p:grpSpPr>
          <a:xfrm>
            <a:off x="1074228" y="12848769"/>
            <a:ext cx="3961232" cy="3621379"/>
            <a:chOff x="5922675" y="12902493"/>
            <a:chExt cx="4912834" cy="4590865"/>
          </a:xfrm>
        </p:grpSpPr>
        <p:sp>
          <p:nvSpPr>
            <p:cNvPr id="14344" name="모서리가 둥근 직사각형 14343"/>
            <p:cNvSpPr/>
            <p:nvPr/>
          </p:nvSpPr>
          <p:spPr>
            <a:xfrm>
              <a:off x="5922675" y="12902493"/>
              <a:ext cx="4912834" cy="4590865"/>
            </a:xfrm>
            <a:prstGeom prst="roundRect">
              <a:avLst/>
            </a:prstGeom>
            <a:solidFill>
              <a:schemeClr val="tx2">
                <a:lumMod val="20000"/>
                <a:lumOff val="8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반코마이신 - 위키백과, 우리 모두의 백과사전"/>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6130835" y="13128113"/>
              <a:ext cx="4355192" cy="4195502"/>
            </a:xfrm>
            <a:prstGeom prst="rect">
              <a:avLst/>
            </a:prstGeom>
            <a:noFill/>
            <a:extLst>
              <a:ext uri="{909E8E84-426E-40DD-AFC4-6F175D3DCCD1}">
                <a14:hiddenFill xmlns:a14="http://schemas.microsoft.com/office/drawing/2010/main">
                  <a:solidFill>
                    <a:srgbClr val="FFFFFF"/>
                  </a:solidFill>
                </a14:hiddenFill>
              </a:ext>
            </a:extLst>
          </p:spPr>
        </p:pic>
      </p:grpSp>
      <p:sp>
        <p:nvSpPr>
          <p:cNvPr id="90" name="TextBox 89"/>
          <p:cNvSpPr txBox="1"/>
          <p:nvPr/>
        </p:nvSpPr>
        <p:spPr>
          <a:xfrm>
            <a:off x="1079214" y="16756123"/>
            <a:ext cx="11627758" cy="2554545"/>
          </a:xfrm>
          <a:prstGeom prst="rect">
            <a:avLst/>
          </a:prstGeom>
          <a:noFill/>
        </p:spPr>
        <p:txBody>
          <a:bodyPr wrap="square">
            <a:spAutoFit/>
          </a:bodyPr>
          <a:lstStyle/>
          <a:p>
            <a:pPr marL="457200" indent="-457200">
              <a:buFont typeface="Arial" panose="020B0604020202020204" pitchFamily="34" charset="0"/>
              <a:buChar char="•"/>
              <a:defRPr/>
            </a:pPr>
            <a:r>
              <a:rPr lang="en-US" sz="3200" dirty="0" err="1" smtClean="0">
                <a:latin typeface="Times New Roman"/>
                <a:cs typeface="Times New Roman"/>
              </a:rPr>
              <a:t>Glycopeptide</a:t>
            </a:r>
            <a:r>
              <a:rPr lang="en-US" sz="3200" dirty="0" smtClean="0">
                <a:latin typeface="Times New Roman"/>
                <a:cs typeface="Times New Roman"/>
              </a:rPr>
              <a:t> Antibiotics; effective against Gram-positive bacteria, including MRSA.</a:t>
            </a:r>
          </a:p>
          <a:p>
            <a:pPr marL="457200" indent="-457200">
              <a:buFont typeface="Arial" panose="020B0604020202020204" pitchFamily="34" charset="0"/>
              <a:buChar char="•"/>
              <a:defRPr/>
            </a:pPr>
            <a:r>
              <a:rPr lang="en-US" sz="3200" dirty="0" smtClean="0">
                <a:latin typeface="Times New Roman"/>
                <a:cs typeface="Times New Roman"/>
              </a:rPr>
              <a:t>First line &amp; empirical treatment</a:t>
            </a:r>
          </a:p>
          <a:p>
            <a:pPr marL="457200" indent="-457200">
              <a:buFont typeface="Arial" panose="020B0604020202020204" pitchFamily="34" charset="0"/>
              <a:buChar char="•"/>
              <a:defRPr/>
            </a:pPr>
            <a:r>
              <a:rPr lang="en-US" sz="3200" dirty="0" smtClean="0">
                <a:latin typeface="Times New Roman"/>
                <a:cs typeface="Times New Roman"/>
              </a:rPr>
              <a:t>Side effects at high doses: Ototoxicity, Nephrotoxicity</a:t>
            </a:r>
          </a:p>
          <a:p>
            <a:pPr marL="457200" indent="-457200">
              <a:buFont typeface="Arial" panose="020B0604020202020204" pitchFamily="34" charset="0"/>
              <a:buChar char="•"/>
              <a:defRPr/>
            </a:pPr>
            <a:r>
              <a:rPr lang="en-US" sz="3200" dirty="0" smtClean="0">
                <a:latin typeface="Times New Roman"/>
                <a:cs typeface="Times New Roman"/>
              </a:rPr>
              <a:t>One of the recommendation drugs for TDM</a:t>
            </a:r>
          </a:p>
        </p:txBody>
      </p:sp>
      <p:sp>
        <p:nvSpPr>
          <p:cNvPr id="125" name="TextBox 124"/>
          <p:cNvSpPr txBox="1"/>
          <p:nvPr/>
        </p:nvSpPr>
        <p:spPr>
          <a:xfrm>
            <a:off x="5579538" y="12642840"/>
            <a:ext cx="7661430" cy="523220"/>
          </a:xfrm>
          <a:prstGeom prst="rect">
            <a:avLst/>
          </a:prstGeom>
          <a:noFill/>
        </p:spPr>
        <p:txBody>
          <a:bodyPr wrap="square">
            <a:spAutoFit/>
          </a:bodyPr>
          <a:lstStyle/>
          <a:p>
            <a:pPr marL="457200" indent="-457200">
              <a:buFont typeface="Wingdings" panose="05000000000000000000" pitchFamily="2" charset="2"/>
              <a:buChar char="v"/>
              <a:defRPr/>
            </a:pPr>
            <a:r>
              <a:rPr lang="en-US" altLang="ko-KR" sz="2800" b="1" dirty="0" smtClean="0">
                <a:latin typeface="Times New Roman"/>
                <a:cs typeface="Times New Roman"/>
              </a:rPr>
              <a:t>Therapeutic drug monitoring (TDM)</a:t>
            </a:r>
            <a:endParaRPr lang="ko-KR" altLang="en-US" sz="2800" b="1" dirty="0">
              <a:latin typeface="Times New Roman"/>
              <a:cs typeface="Times New Roman"/>
            </a:endParaRPr>
          </a:p>
        </p:txBody>
      </p:sp>
      <p:pic>
        <p:nvPicPr>
          <p:cNvPr id="38" name="그림 37"/>
          <p:cNvPicPr>
            <a:picLocks noChangeAspect="1"/>
          </p:cNvPicPr>
          <p:nvPr/>
        </p:nvPicPr>
        <p:blipFill>
          <a:blip r:embed="rId6"/>
          <a:stretch>
            <a:fillRect/>
          </a:stretch>
        </p:blipFill>
        <p:spPr>
          <a:xfrm>
            <a:off x="9722290" y="13338972"/>
            <a:ext cx="2833743" cy="2286258"/>
          </a:xfrm>
          <a:prstGeom prst="rect">
            <a:avLst/>
          </a:prstGeom>
        </p:spPr>
      </p:pic>
      <p:sp>
        <p:nvSpPr>
          <p:cNvPr id="128" name="TextBox 127"/>
          <p:cNvSpPr txBox="1"/>
          <p:nvPr/>
        </p:nvSpPr>
        <p:spPr>
          <a:xfrm>
            <a:off x="5518362" y="15778488"/>
            <a:ext cx="8374161" cy="830997"/>
          </a:xfrm>
          <a:prstGeom prst="rect">
            <a:avLst/>
          </a:prstGeom>
          <a:noFill/>
        </p:spPr>
        <p:txBody>
          <a:bodyPr wrap="square">
            <a:spAutoFit/>
          </a:bodyPr>
          <a:lstStyle/>
          <a:p>
            <a:pPr>
              <a:defRPr/>
            </a:pPr>
            <a:r>
              <a:rPr lang="en-US" altLang="ko-KR" sz="2400" dirty="0" smtClean="0">
                <a:latin typeface="Times New Roman"/>
                <a:cs typeface="Times New Roman"/>
              </a:rPr>
              <a:t>: measuring specific drugs at designated intervals to maintain a constant concentration in blood stream.</a:t>
            </a:r>
            <a:endParaRPr lang="ko-KR" altLang="en-US" sz="2400" dirty="0">
              <a:latin typeface="Times New Roman"/>
              <a:cs typeface="Times New Roman"/>
            </a:endParaRPr>
          </a:p>
        </p:txBody>
      </p:sp>
      <p:sp>
        <p:nvSpPr>
          <p:cNvPr id="129" name="TextBox 128"/>
          <p:cNvSpPr txBox="1"/>
          <p:nvPr/>
        </p:nvSpPr>
        <p:spPr>
          <a:xfrm>
            <a:off x="778797" y="20400176"/>
            <a:ext cx="5031094" cy="707886"/>
          </a:xfrm>
          <a:prstGeom prst="rect">
            <a:avLst/>
          </a:prstGeom>
          <a:noFill/>
        </p:spPr>
        <p:txBody>
          <a:bodyPr wrap="square">
            <a:spAutoFit/>
          </a:bodyPr>
          <a:lstStyle/>
          <a:p>
            <a:pPr marL="457200" indent="-457200">
              <a:buFont typeface="Wingdings"/>
              <a:buChar char="§"/>
              <a:defRPr/>
            </a:pPr>
            <a:r>
              <a:rPr lang="en-US" altLang="ko-KR" sz="4000" b="1" dirty="0" smtClean="0">
                <a:latin typeface="Times New Roman"/>
                <a:cs typeface="Times New Roman"/>
              </a:rPr>
              <a:t>Principle of LFIA</a:t>
            </a:r>
            <a:endParaRPr lang="ko-KR" altLang="en-US" sz="4000" b="1" dirty="0">
              <a:latin typeface="Times New Roman"/>
              <a:cs typeface="Times New Roman"/>
            </a:endParaRPr>
          </a:p>
        </p:txBody>
      </p:sp>
      <p:sp>
        <p:nvSpPr>
          <p:cNvPr id="130" name="TextBox 129"/>
          <p:cNvSpPr txBox="1"/>
          <p:nvPr/>
        </p:nvSpPr>
        <p:spPr>
          <a:xfrm>
            <a:off x="720280" y="27593765"/>
            <a:ext cx="6854253" cy="707886"/>
          </a:xfrm>
          <a:prstGeom prst="rect">
            <a:avLst/>
          </a:prstGeom>
          <a:noFill/>
        </p:spPr>
        <p:txBody>
          <a:bodyPr wrap="square">
            <a:spAutoFit/>
          </a:bodyPr>
          <a:lstStyle/>
          <a:p>
            <a:pPr marL="457200" indent="-457200">
              <a:buFont typeface="Wingdings"/>
              <a:buChar char="§"/>
              <a:defRPr/>
            </a:pPr>
            <a:r>
              <a:rPr lang="en-US" altLang="ko-KR" sz="4000" b="1" dirty="0" smtClean="0">
                <a:latin typeface="Times New Roman"/>
                <a:cs typeface="Times New Roman"/>
              </a:rPr>
              <a:t>Preparation of LFIA strip</a:t>
            </a:r>
            <a:endParaRPr lang="ko-KR" altLang="en-US" sz="4000" b="1" dirty="0">
              <a:latin typeface="Times New Roman"/>
              <a:cs typeface="Times New Roman"/>
            </a:endParaRPr>
          </a:p>
        </p:txBody>
      </p:sp>
      <p:grpSp>
        <p:nvGrpSpPr>
          <p:cNvPr id="84" name="그룹 83"/>
          <p:cNvGrpSpPr/>
          <p:nvPr/>
        </p:nvGrpSpPr>
        <p:grpSpPr>
          <a:xfrm>
            <a:off x="2026922" y="22145870"/>
            <a:ext cx="3008538" cy="2007743"/>
            <a:chOff x="1492717" y="21954094"/>
            <a:chExt cx="4337470" cy="3008648"/>
          </a:xfrm>
        </p:grpSpPr>
        <p:sp>
          <p:nvSpPr>
            <p:cNvPr id="158" name="순서도: 다른 페이지 연결선 157"/>
            <p:cNvSpPr/>
            <p:nvPr/>
          </p:nvSpPr>
          <p:spPr>
            <a:xfrm rot="10800000">
              <a:off x="2262432" y="22847082"/>
              <a:ext cx="648072" cy="648072"/>
            </a:xfrm>
            <a:prstGeom prst="flowChartOffpageConnector">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6" name="직선 연결선 45"/>
            <p:cNvCxnSpPr/>
            <p:nvPr/>
          </p:nvCxnSpPr>
          <p:spPr>
            <a:xfrm>
              <a:off x="1492717" y="24962742"/>
              <a:ext cx="433747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순서도: 다른 페이지 연결선 49"/>
            <p:cNvSpPr/>
            <p:nvPr/>
          </p:nvSpPr>
          <p:spPr>
            <a:xfrm rot="10800000">
              <a:off x="2339081" y="23806035"/>
              <a:ext cx="648072" cy="648072"/>
            </a:xfrm>
            <a:prstGeom prst="flowChartOffpageConnector">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2" name="직선 연결선 51"/>
            <p:cNvCxnSpPr>
              <a:stCxn id="50" idx="0"/>
            </p:cNvCxnSpPr>
            <p:nvPr/>
          </p:nvCxnSpPr>
          <p:spPr>
            <a:xfrm>
              <a:off x="2663117" y="24454107"/>
              <a:ext cx="0" cy="508635"/>
            </a:xfrm>
            <a:prstGeom prst="line">
              <a:avLst/>
            </a:prstGeom>
            <a:ln w="38100"/>
          </p:spPr>
          <p:style>
            <a:lnRef idx="1">
              <a:schemeClr val="dk1"/>
            </a:lnRef>
            <a:fillRef idx="0">
              <a:schemeClr val="dk1"/>
            </a:fillRef>
            <a:effectRef idx="0">
              <a:schemeClr val="dk1"/>
            </a:effectRef>
            <a:fontRef idx="minor">
              <a:schemeClr val="tx1"/>
            </a:fontRef>
          </p:style>
        </p:cxnSp>
        <p:sp>
          <p:nvSpPr>
            <p:cNvPr id="147" name="순서도: 다른 페이지 연결선 146"/>
            <p:cNvSpPr/>
            <p:nvPr/>
          </p:nvSpPr>
          <p:spPr>
            <a:xfrm rot="10800000">
              <a:off x="4164348" y="23793268"/>
              <a:ext cx="648072" cy="648072"/>
            </a:xfrm>
            <a:prstGeom prst="flowChartOffpageConnector">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8" name="직선 연결선 147"/>
            <p:cNvCxnSpPr>
              <a:stCxn id="147" idx="0"/>
            </p:cNvCxnSpPr>
            <p:nvPr/>
          </p:nvCxnSpPr>
          <p:spPr>
            <a:xfrm>
              <a:off x="4488384" y="24441340"/>
              <a:ext cx="0" cy="508635"/>
            </a:xfrm>
            <a:prstGeom prst="line">
              <a:avLst/>
            </a:prstGeom>
            <a:ln w="38100"/>
          </p:spPr>
          <p:style>
            <a:lnRef idx="1">
              <a:schemeClr val="dk1"/>
            </a:lnRef>
            <a:fillRef idx="0">
              <a:schemeClr val="dk1"/>
            </a:fillRef>
            <a:effectRef idx="0">
              <a:schemeClr val="dk1"/>
            </a:effectRef>
            <a:fontRef idx="minor">
              <a:schemeClr val="tx1"/>
            </a:fontRef>
          </p:style>
        </p:cxnSp>
        <p:grpSp>
          <p:nvGrpSpPr>
            <p:cNvPr id="60" name="그룹 59"/>
            <p:cNvGrpSpPr/>
            <p:nvPr/>
          </p:nvGrpSpPr>
          <p:grpSpPr>
            <a:xfrm rot="10800000">
              <a:off x="4020315" y="23089965"/>
              <a:ext cx="903343" cy="918364"/>
              <a:chOff x="4597195" y="22013482"/>
              <a:chExt cx="903343" cy="918364"/>
            </a:xfrm>
            <a:solidFill>
              <a:schemeClr val="accent5">
                <a:lumMod val="60000"/>
                <a:lumOff val="40000"/>
              </a:schemeClr>
            </a:solidFill>
          </p:grpSpPr>
          <p:sp>
            <p:nvSpPr>
              <p:cNvPr id="58" name="대각선 줄무늬 57"/>
              <p:cNvSpPr/>
              <p:nvPr/>
            </p:nvSpPr>
            <p:spPr>
              <a:xfrm rot="603561">
                <a:off x="5017636" y="22013482"/>
                <a:ext cx="482902" cy="504056"/>
              </a:xfrm>
              <a:prstGeom prst="diagStripe">
                <a:avLst/>
              </a:prstGeom>
              <a:grp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solidFill>
                    <a:schemeClr val="tx1"/>
                  </a:solidFill>
                </a:endParaRPr>
              </a:p>
            </p:txBody>
          </p:sp>
          <p:sp>
            <p:nvSpPr>
              <p:cNvPr id="151" name="대각선 줄무늬 150"/>
              <p:cNvSpPr/>
              <p:nvPr/>
            </p:nvSpPr>
            <p:spPr>
              <a:xfrm rot="21171864" flipH="1">
                <a:off x="4597195" y="22046000"/>
                <a:ext cx="482902" cy="504056"/>
              </a:xfrm>
              <a:prstGeom prst="diagStripe">
                <a:avLst/>
              </a:prstGeom>
              <a:grp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solidFill>
                    <a:schemeClr val="tx1"/>
                  </a:solidFill>
                </a:endParaRPr>
              </a:p>
            </p:txBody>
          </p:sp>
          <p:sp>
            <p:nvSpPr>
              <p:cNvPr id="59" name="직사각형 58"/>
              <p:cNvSpPr/>
              <p:nvPr/>
            </p:nvSpPr>
            <p:spPr>
              <a:xfrm>
                <a:off x="4929163" y="22355782"/>
                <a:ext cx="204579" cy="576064"/>
              </a:xfrm>
              <a:prstGeom prst="rect">
                <a:avLst/>
              </a:prstGeom>
              <a:grp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grpSp>
        <p:grpSp>
          <p:nvGrpSpPr>
            <p:cNvPr id="154" name="그룹 153"/>
            <p:cNvGrpSpPr/>
            <p:nvPr/>
          </p:nvGrpSpPr>
          <p:grpSpPr>
            <a:xfrm rot="10800000">
              <a:off x="2103388" y="22167788"/>
              <a:ext cx="903343" cy="918364"/>
              <a:chOff x="4597195" y="22013482"/>
              <a:chExt cx="903343" cy="918364"/>
            </a:xfrm>
            <a:solidFill>
              <a:schemeClr val="accent5">
                <a:lumMod val="60000"/>
                <a:lumOff val="40000"/>
              </a:schemeClr>
            </a:solidFill>
          </p:grpSpPr>
          <p:sp>
            <p:nvSpPr>
              <p:cNvPr id="155" name="대각선 줄무늬 154"/>
              <p:cNvSpPr/>
              <p:nvPr/>
            </p:nvSpPr>
            <p:spPr>
              <a:xfrm rot="603561">
                <a:off x="5017636" y="22013482"/>
                <a:ext cx="482902" cy="504056"/>
              </a:xfrm>
              <a:prstGeom prst="diagStripe">
                <a:avLst/>
              </a:prstGeom>
              <a:grp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solidFill>
                    <a:schemeClr val="tx1"/>
                  </a:solidFill>
                </a:endParaRPr>
              </a:p>
            </p:txBody>
          </p:sp>
          <p:sp>
            <p:nvSpPr>
              <p:cNvPr id="156" name="대각선 줄무늬 155"/>
              <p:cNvSpPr/>
              <p:nvPr/>
            </p:nvSpPr>
            <p:spPr>
              <a:xfrm rot="21171864" flipH="1">
                <a:off x="4597195" y="22046000"/>
                <a:ext cx="482902" cy="504056"/>
              </a:xfrm>
              <a:prstGeom prst="diagStripe">
                <a:avLst/>
              </a:prstGeom>
              <a:grp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solidFill>
                    <a:schemeClr val="tx1"/>
                  </a:solidFill>
                </a:endParaRPr>
              </a:p>
            </p:txBody>
          </p:sp>
          <p:sp>
            <p:nvSpPr>
              <p:cNvPr id="157" name="직사각형 156"/>
              <p:cNvSpPr/>
              <p:nvPr/>
            </p:nvSpPr>
            <p:spPr>
              <a:xfrm>
                <a:off x="4929163" y="22355782"/>
                <a:ext cx="204579" cy="576064"/>
              </a:xfrm>
              <a:prstGeom prst="rect">
                <a:avLst/>
              </a:prstGeom>
              <a:grp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grpSp>
        <p:sp>
          <p:nvSpPr>
            <p:cNvPr id="83" name="타원 82"/>
            <p:cNvSpPr/>
            <p:nvPr/>
          </p:nvSpPr>
          <p:spPr>
            <a:xfrm>
              <a:off x="2534254" y="21954094"/>
              <a:ext cx="622354" cy="629652"/>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grpSp>
      <p:sp>
        <p:nvSpPr>
          <p:cNvPr id="85" name="모서리가 둥근 직사각형 84"/>
          <p:cNvSpPr/>
          <p:nvPr/>
        </p:nvSpPr>
        <p:spPr>
          <a:xfrm>
            <a:off x="1440360" y="21757594"/>
            <a:ext cx="4078002" cy="5743951"/>
          </a:xfrm>
          <a:prstGeom prst="roundRect">
            <a:avLst/>
          </a:prstGeom>
          <a:noFill/>
          <a:ln w="38100">
            <a:prstDash val="sysDash"/>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36" name="TextBox 135"/>
          <p:cNvSpPr txBox="1"/>
          <p:nvPr/>
        </p:nvSpPr>
        <p:spPr>
          <a:xfrm>
            <a:off x="1074228" y="21044223"/>
            <a:ext cx="2766972" cy="584775"/>
          </a:xfrm>
          <a:prstGeom prst="rect">
            <a:avLst/>
          </a:prstGeom>
          <a:solidFill>
            <a:schemeClr val="bg1"/>
          </a:solidFill>
        </p:spPr>
        <p:txBody>
          <a:bodyPr wrap="square">
            <a:spAutoFit/>
          </a:bodyPr>
          <a:lstStyle/>
          <a:p>
            <a:pPr marL="457200" indent="-457200">
              <a:buFont typeface="Arial" panose="020B0604020202020204" pitchFamily="34" charset="0"/>
              <a:buChar char="•"/>
              <a:defRPr/>
            </a:pPr>
            <a:r>
              <a:rPr lang="en-US" altLang="ko-KR" sz="3200" b="1" dirty="0" smtClean="0">
                <a:latin typeface="Times New Roman"/>
                <a:cs typeface="Times New Roman"/>
              </a:rPr>
              <a:t>Competitive</a:t>
            </a:r>
            <a:endParaRPr lang="ko-KR" altLang="en-US" sz="3200" b="1" dirty="0">
              <a:latin typeface="Times New Roman"/>
              <a:cs typeface="Times New Roman"/>
            </a:endParaRPr>
          </a:p>
        </p:txBody>
      </p:sp>
      <p:sp>
        <p:nvSpPr>
          <p:cNvPr id="198" name="순서도: 다른 페이지 연결선 197"/>
          <p:cNvSpPr/>
          <p:nvPr/>
        </p:nvSpPr>
        <p:spPr>
          <a:xfrm rot="10800000">
            <a:off x="2498016" y="25732900"/>
            <a:ext cx="449513" cy="432474"/>
          </a:xfrm>
          <a:prstGeom prst="flowChartOffpageConnector">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9" name="직선 연결선 198"/>
          <p:cNvCxnSpPr/>
          <p:nvPr/>
        </p:nvCxnSpPr>
        <p:spPr>
          <a:xfrm>
            <a:off x="1964129" y="27144731"/>
            <a:ext cx="3008538"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200" name="순서도: 다른 페이지 연결선 199"/>
          <p:cNvSpPr/>
          <p:nvPr/>
        </p:nvSpPr>
        <p:spPr>
          <a:xfrm rot="10800000">
            <a:off x="2551180" y="26372833"/>
            <a:ext cx="449513" cy="432474"/>
          </a:xfrm>
          <a:prstGeom prst="flowChartOffpageConnector">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1" name="직선 연결선 200"/>
          <p:cNvCxnSpPr>
            <a:stCxn id="200" idx="0"/>
          </p:cNvCxnSpPr>
          <p:nvPr/>
        </p:nvCxnSpPr>
        <p:spPr>
          <a:xfrm>
            <a:off x="2775937" y="26805307"/>
            <a:ext cx="0" cy="339424"/>
          </a:xfrm>
          <a:prstGeom prst="line">
            <a:avLst/>
          </a:prstGeom>
          <a:ln w="38100"/>
        </p:spPr>
        <p:style>
          <a:lnRef idx="1">
            <a:schemeClr val="dk1"/>
          </a:lnRef>
          <a:fillRef idx="0">
            <a:schemeClr val="dk1"/>
          </a:fillRef>
          <a:effectRef idx="0">
            <a:schemeClr val="dk1"/>
          </a:effectRef>
          <a:fontRef idx="minor">
            <a:schemeClr val="tx1"/>
          </a:fontRef>
        </p:style>
      </p:cxnSp>
      <p:sp>
        <p:nvSpPr>
          <p:cNvPr id="202" name="순서도: 다른 페이지 연결선 201"/>
          <p:cNvSpPr/>
          <p:nvPr/>
        </p:nvSpPr>
        <p:spPr>
          <a:xfrm rot="10800000">
            <a:off x="3817215" y="26364313"/>
            <a:ext cx="449513" cy="432474"/>
          </a:xfrm>
          <a:prstGeom prst="flowChartOffpageConnector">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3" name="직선 연결선 202"/>
          <p:cNvCxnSpPr/>
          <p:nvPr/>
        </p:nvCxnSpPr>
        <p:spPr>
          <a:xfrm>
            <a:off x="4052134" y="26796787"/>
            <a:ext cx="0" cy="339424"/>
          </a:xfrm>
          <a:prstGeom prst="line">
            <a:avLst/>
          </a:prstGeom>
          <a:ln w="38100"/>
        </p:spPr>
        <p:style>
          <a:lnRef idx="1">
            <a:schemeClr val="dk1"/>
          </a:lnRef>
          <a:fillRef idx="0">
            <a:schemeClr val="dk1"/>
          </a:fillRef>
          <a:effectRef idx="0">
            <a:schemeClr val="dk1"/>
          </a:effectRef>
          <a:fontRef idx="minor">
            <a:schemeClr val="tx1"/>
          </a:fontRef>
        </p:style>
      </p:cxnSp>
      <p:grpSp>
        <p:nvGrpSpPr>
          <p:cNvPr id="204" name="그룹 203"/>
          <p:cNvGrpSpPr/>
          <p:nvPr/>
        </p:nvGrpSpPr>
        <p:grpSpPr>
          <a:xfrm rot="10800000">
            <a:off x="3717311" y="25894982"/>
            <a:ext cx="626573" cy="612846"/>
            <a:chOff x="4597195" y="22013482"/>
            <a:chExt cx="903343" cy="918364"/>
          </a:xfrm>
          <a:solidFill>
            <a:schemeClr val="accent5">
              <a:lumMod val="60000"/>
              <a:lumOff val="40000"/>
            </a:schemeClr>
          </a:solidFill>
        </p:grpSpPr>
        <p:sp>
          <p:nvSpPr>
            <p:cNvPr id="210" name="대각선 줄무늬 209"/>
            <p:cNvSpPr/>
            <p:nvPr/>
          </p:nvSpPr>
          <p:spPr>
            <a:xfrm rot="603561">
              <a:off x="5017636" y="22013482"/>
              <a:ext cx="482902" cy="504056"/>
            </a:xfrm>
            <a:prstGeom prst="diagStripe">
              <a:avLst/>
            </a:prstGeom>
            <a:grp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solidFill>
                  <a:schemeClr val="tx1"/>
                </a:solidFill>
              </a:endParaRPr>
            </a:p>
          </p:txBody>
        </p:sp>
        <p:sp>
          <p:nvSpPr>
            <p:cNvPr id="211" name="대각선 줄무늬 210"/>
            <p:cNvSpPr/>
            <p:nvPr/>
          </p:nvSpPr>
          <p:spPr>
            <a:xfrm rot="21171864" flipH="1">
              <a:off x="4597195" y="22046000"/>
              <a:ext cx="482902" cy="504056"/>
            </a:xfrm>
            <a:prstGeom prst="diagStripe">
              <a:avLst/>
            </a:prstGeom>
            <a:grp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solidFill>
                  <a:schemeClr val="tx1"/>
                </a:solidFill>
              </a:endParaRPr>
            </a:p>
          </p:txBody>
        </p:sp>
        <p:sp>
          <p:nvSpPr>
            <p:cNvPr id="212" name="직사각형 211"/>
            <p:cNvSpPr/>
            <p:nvPr/>
          </p:nvSpPr>
          <p:spPr>
            <a:xfrm>
              <a:off x="4929163" y="22355782"/>
              <a:ext cx="204579" cy="576064"/>
            </a:xfrm>
            <a:prstGeom prst="rect">
              <a:avLst/>
            </a:prstGeom>
            <a:grp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grpSp>
      <p:grpSp>
        <p:nvGrpSpPr>
          <p:cNvPr id="205" name="그룹 204"/>
          <p:cNvGrpSpPr/>
          <p:nvPr/>
        </p:nvGrpSpPr>
        <p:grpSpPr>
          <a:xfrm rot="10800000">
            <a:off x="2387700" y="25279591"/>
            <a:ext cx="626573" cy="612846"/>
            <a:chOff x="4597195" y="22013482"/>
            <a:chExt cx="903343" cy="918364"/>
          </a:xfrm>
          <a:solidFill>
            <a:schemeClr val="accent5">
              <a:lumMod val="60000"/>
              <a:lumOff val="40000"/>
            </a:schemeClr>
          </a:solidFill>
        </p:grpSpPr>
        <p:sp>
          <p:nvSpPr>
            <p:cNvPr id="207" name="대각선 줄무늬 206"/>
            <p:cNvSpPr/>
            <p:nvPr/>
          </p:nvSpPr>
          <p:spPr>
            <a:xfrm rot="603561">
              <a:off x="5017636" y="22013482"/>
              <a:ext cx="482902" cy="504056"/>
            </a:xfrm>
            <a:prstGeom prst="diagStripe">
              <a:avLst/>
            </a:prstGeom>
            <a:grp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solidFill>
                  <a:schemeClr val="tx1"/>
                </a:solidFill>
              </a:endParaRPr>
            </a:p>
          </p:txBody>
        </p:sp>
        <p:sp>
          <p:nvSpPr>
            <p:cNvPr id="208" name="대각선 줄무늬 207"/>
            <p:cNvSpPr/>
            <p:nvPr/>
          </p:nvSpPr>
          <p:spPr>
            <a:xfrm rot="21171864" flipH="1">
              <a:off x="4597195" y="22046000"/>
              <a:ext cx="482902" cy="504056"/>
            </a:xfrm>
            <a:prstGeom prst="diagStripe">
              <a:avLst/>
            </a:prstGeom>
            <a:grp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solidFill>
                  <a:schemeClr val="tx1"/>
                </a:solidFill>
              </a:endParaRPr>
            </a:p>
          </p:txBody>
        </p:sp>
        <p:sp>
          <p:nvSpPr>
            <p:cNvPr id="209" name="직사각형 208"/>
            <p:cNvSpPr/>
            <p:nvPr/>
          </p:nvSpPr>
          <p:spPr>
            <a:xfrm>
              <a:off x="4929163" y="22355782"/>
              <a:ext cx="204579" cy="576064"/>
            </a:xfrm>
            <a:prstGeom prst="rect">
              <a:avLst/>
            </a:prstGeom>
            <a:grp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grpSp>
      <p:grpSp>
        <p:nvGrpSpPr>
          <p:cNvPr id="86" name="그룹 85"/>
          <p:cNvGrpSpPr/>
          <p:nvPr/>
        </p:nvGrpSpPr>
        <p:grpSpPr>
          <a:xfrm>
            <a:off x="2372685" y="24853526"/>
            <a:ext cx="651289" cy="620690"/>
            <a:chOff x="8363843" y="22821657"/>
            <a:chExt cx="737829" cy="711180"/>
          </a:xfrm>
        </p:grpSpPr>
        <p:sp>
          <p:nvSpPr>
            <p:cNvPr id="193" name="대각선 줄무늬 192"/>
            <p:cNvSpPr/>
            <p:nvPr/>
          </p:nvSpPr>
          <p:spPr>
            <a:xfrm rot="11403561">
              <a:off x="8363843" y="23142497"/>
              <a:ext cx="394423" cy="390340"/>
            </a:xfrm>
            <a:prstGeom prst="diagStripe">
              <a:avLst/>
            </a:prstGeom>
            <a:solidFill>
              <a:schemeClr val="accent4">
                <a:lumMod val="60000"/>
                <a:lumOff val="4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solidFill>
                  <a:schemeClr val="tx1"/>
                </a:solidFill>
              </a:endParaRPr>
            </a:p>
          </p:txBody>
        </p:sp>
        <p:sp>
          <p:nvSpPr>
            <p:cNvPr id="194" name="대각선 줄무늬 193"/>
            <p:cNvSpPr/>
            <p:nvPr/>
          </p:nvSpPr>
          <p:spPr>
            <a:xfrm rot="10371864" flipH="1">
              <a:off x="8707249" y="23117315"/>
              <a:ext cx="394423" cy="390340"/>
            </a:xfrm>
            <a:prstGeom prst="diagStripe">
              <a:avLst/>
            </a:prstGeom>
            <a:solidFill>
              <a:schemeClr val="accent4">
                <a:lumMod val="60000"/>
                <a:lumOff val="4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solidFill>
                  <a:schemeClr val="tx1"/>
                </a:solidFill>
              </a:endParaRPr>
            </a:p>
          </p:txBody>
        </p:sp>
        <p:sp>
          <p:nvSpPr>
            <p:cNvPr id="195" name="직사각형 194"/>
            <p:cNvSpPr/>
            <p:nvPr/>
          </p:nvSpPr>
          <p:spPr>
            <a:xfrm rot="10800000">
              <a:off x="8663433" y="22821657"/>
              <a:ext cx="167095" cy="446103"/>
            </a:xfrm>
            <a:prstGeom prst="rect">
              <a:avLst/>
            </a:prstGeom>
            <a:solidFill>
              <a:schemeClr val="accent4">
                <a:lumMod val="60000"/>
                <a:lumOff val="4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grpSp>
      <p:sp>
        <p:nvSpPr>
          <p:cNvPr id="206" name="타원 205"/>
          <p:cNvSpPr/>
          <p:nvPr/>
        </p:nvSpPr>
        <p:spPr>
          <a:xfrm>
            <a:off x="2722523" y="24790521"/>
            <a:ext cx="431675" cy="420182"/>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grpSp>
        <p:nvGrpSpPr>
          <p:cNvPr id="235" name="그룹 234"/>
          <p:cNvGrpSpPr/>
          <p:nvPr/>
        </p:nvGrpSpPr>
        <p:grpSpPr>
          <a:xfrm>
            <a:off x="3690474" y="25403314"/>
            <a:ext cx="651289" cy="620690"/>
            <a:chOff x="8363843" y="22821657"/>
            <a:chExt cx="737829" cy="711180"/>
          </a:xfrm>
        </p:grpSpPr>
        <p:sp>
          <p:nvSpPr>
            <p:cNvPr id="236" name="대각선 줄무늬 235"/>
            <p:cNvSpPr/>
            <p:nvPr/>
          </p:nvSpPr>
          <p:spPr>
            <a:xfrm rot="11403561">
              <a:off x="8363843" y="23142497"/>
              <a:ext cx="394423" cy="390340"/>
            </a:xfrm>
            <a:prstGeom prst="diagStripe">
              <a:avLst/>
            </a:prstGeom>
            <a:solidFill>
              <a:schemeClr val="accent4">
                <a:lumMod val="60000"/>
                <a:lumOff val="4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solidFill>
                  <a:schemeClr val="tx1"/>
                </a:solidFill>
              </a:endParaRPr>
            </a:p>
          </p:txBody>
        </p:sp>
        <p:sp>
          <p:nvSpPr>
            <p:cNvPr id="237" name="대각선 줄무늬 236"/>
            <p:cNvSpPr/>
            <p:nvPr/>
          </p:nvSpPr>
          <p:spPr>
            <a:xfrm rot="10371864" flipH="1">
              <a:off x="8707249" y="23117315"/>
              <a:ext cx="394423" cy="390340"/>
            </a:xfrm>
            <a:prstGeom prst="diagStripe">
              <a:avLst/>
            </a:prstGeom>
            <a:solidFill>
              <a:schemeClr val="accent4">
                <a:lumMod val="60000"/>
                <a:lumOff val="4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solidFill>
                  <a:schemeClr val="tx1"/>
                </a:solidFill>
              </a:endParaRPr>
            </a:p>
          </p:txBody>
        </p:sp>
        <p:sp>
          <p:nvSpPr>
            <p:cNvPr id="238" name="직사각형 237"/>
            <p:cNvSpPr/>
            <p:nvPr/>
          </p:nvSpPr>
          <p:spPr>
            <a:xfrm rot="10800000">
              <a:off x="8663433" y="22821657"/>
              <a:ext cx="167095" cy="446103"/>
            </a:xfrm>
            <a:prstGeom prst="rect">
              <a:avLst/>
            </a:prstGeom>
            <a:solidFill>
              <a:schemeClr val="accent4">
                <a:lumMod val="60000"/>
                <a:lumOff val="4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grpSp>
      <p:sp>
        <p:nvSpPr>
          <p:cNvPr id="239" name="타원 238"/>
          <p:cNvSpPr/>
          <p:nvPr/>
        </p:nvSpPr>
        <p:spPr>
          <a:xfrm>
            <a:off x="4063115" y="22707835"/>
            <a:ext cx="431675" cy="420182"/>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41" name="TextBox 240"/>
          <p:cNvSpPr txBox="1"/>
          <p:nvPr/>
        </p:nvSpPr>
        <p:spPr>
          <a:xfrm>
            <a:off x="3954925" y="21843316"/>
            <a:ext cx="1854965" cy="523220"/>
          </a:xfrm>
          <a:prstGeom prst="rect">
            <a:avLst/>
          </a:prstGeom>
          <a:noFill/>
        </p:spPr>
        <p:txBody>
          <a:bodyPr wrap="square">
            <a:spAutoFit/>
          </a:bodyPr>
          <a:lstStyle/>
          <a:p>
            <a:pPr>
              <a:defRPr/>
            </a:pPr>
            <a:r>
              <a:rPr lang="en-US" altLang="ko-KR" sz="2800" b="1" dirty="0" smtClean="0">
                <a:latin typeface="Times New Roman"/>
                <a:cs typeface="Times New Roman"/>
              </a:rPr>
              <a:t>Direct</a:t>
            </a:r>
            <a:endParaRPr lang="ko-KR" altLang="en-US" sz="2800" b="1" dirty="0">
              <a:latin typeface="Times New Roman"/>
              <a:cs typeface="Times New Roman"/>
            </a:endParaRPr>
          </a:p>
        </p:txBody>
      </p:sp>
      <p:sp>
        <p:nvSpPr>
          <p:cNvPr id="242" name="TextBox 241"/>
          <p:cNvSpPr txBox="1"/>
          <p:nvPr/>
        </p:nvSpPr>
        <p:spPr>
          <a:xfrm>
            <a:off x="3753303" y="24497339"/>
            <a:ext cx="1765060" cy="523220"/>
          </a:xfrm>
          <a:prstGeom prst="rect">
            <a:avLst/>
          </a:prstGeom>
          <a:noFill/>
        </p:spPr>
        <p:txBody>
          <a:bodyPr wrap="square">
            <a:spAutoFit/>
          </a:bodyPr>
          <a:lstStyle/>
          <a:p>
            <a:pPr>
              <a:defRPr/>
            </a:pPr>
            <a:r>
              <a:rPr lang="en-US" altLang="ko-KR" sz="2800" b="1" dirty="0" smtClean="0">
                <a:latin typeface="Times New Roman"/>
                <a:cs typeface="Times New Roman"/>
              </a:rPr>
              <a:t>*Indirect</a:t>
            </a:r>
            <a:endParaRPr lang="ko-KR" altLang="en-US" sz="2800" b="1" dirty="0">
              <a:latin typeface="Times New Roman"/>
              <a:cs typeface="Times New Roman"/>
            </a:endParaRPr>
          </a:p>
        </p:txBody>
      </p:sp>
      <p:grpSp>
        <p:nvGrpSpPr>
          <p:cNvPr id="251" name="그룹 250"/>
          <p:cNvGrpSpPr/>
          <p:nvPr/>
        </p:nvGrpSpPr>
        <p:grpSpPr>
          <a:xfrm>
            <a:off x="5966078" y="22212911"/>
            <a:ext cx="7482628" cy="842449"/>
            <a:chOff x="6169918" y="22083863"/>
            <a:chExt cx="7482628" cy="842449"/>
          </a:xfrm>
        </p:grpSpPr>
        <p:sp>
          <p:nvSpPr>
            <p:cNvPr id="44" name="정육면체 43"/>
            <p:cNvSpPr/>
            <p:nvPr/>
          </p:nvSpPr>
          <p:spPr>
            <a:xfrm>
              <a:off x="6169918" y="22301785"/>
              <a:ext cx="7482628" cy="624527"/>
            </a:xfrm>
            <a:prstGeom prst="cube">
              <a:avLst>
                <a:gd name="adj" fmla="val 87704"/>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정육면체 137"/>
            <p:cNvSpPr/>
            <p:nvPr/>
          </p:nvSpPr>
          <p:spPr>
            <a:xfrm>
              <a:off x="11283515" y="22083863"/>
              <a:ext cx="2369030" cy="769124"/>
            </a:xfrm>
            <a:prstGeom prst="cube">
              <a:avLst>
                <a:gd name="adj" fmla="val 71436"/>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정육면체 138"/>
            <p:cNvSpPr/>
            <p:nvPr/>
          </p:nvSpPr>
          <p:spPr>
            <a:xfrm>
              <a:off x="7979528" y="22264961"/>
              <a:ext cx="1551636" cy="568299"/>
            </a:xfrm>
            <a:prstGeom prst="cube">
              <a:avLst>
                <a:gd name="adj" fmla="val 87704"/>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정육면체 242"/>
            <p:cNvSpPr/>
            <p:nvPr/>
          </p:nvSpPr>
          <p:spPr>
            <a:xfrm>
              <a:off x="7479356" y="22199038"/>
              <a:ext cx="1551636" cy="624527"/>
            </a:xfrm>
            <a:prstGeom prst="cube">
              <a:avLst>
                <a:gd name="adj" fmla="val 87704"/>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정육면체 243"/>
            <p:cNvSpPr/>
            <p:nvPr/>
          </p:nvSpPr>
          <p:spPr>
            <a:xfrm>
              <a:off x="6178082" y="22176222"/>
              <a:ext cx="2300289" cy="657040"/>
            </a:xfrm>
            <a:prstGeom prst="cube">
              <a:avLst>
                <a:gd name="adj" fmla="val 87704"/>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평행 사변형 249"/>
            <p:cNvSpPr/>
            <p:nvPr/>
          </p:nvSpPr>
          <p:spPr>
            <a:xfrm>
              <a:off x="9682547" y="22301785"/>
              <a:ext cx="649719" cy="551202"/>
            </a:xfrm>
            <a:prstGeom prst="parallelogram">
              <a:avLst>
                <a:gd name="adj" fmla="val 77993"/>
              </a:avLst>
            </a:prstGeom>
            <a:solidFill>
              <a:schemeClr val="accent5">
                <a:lumMod val="60000"/>
                <a:lumOff val="4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54" name="평행 사변형 253"/>
            <p:cNvSpPr/>
            <p:nvPr/>
          </p:nvSpPr>
          <p:spPr>
            <a:xfrm>
              <a:off x="10363213" y="22301785"/>
              <a:ext cx="679422" cy="551202"/>
            </a:xfrm>
            <a:prstGeom prst="parallelogram">
              <a:avLst>
                <a:gd name="adj" fmla="val 77993"/>
              </a:avLst>
            </a:prstGeom>
            <a:solidFill>
              <a:schemeClr val="accent3">
                <a:lumMod val="40000"/>
                <a:lumOff val="6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grpSp>
      <p:sp>
        <p:nvSpPr>
          <p:cNvPr id="256" name="타원 255"/>
          <p:cNvSpPr/>
          <p:nvPr/>
        </p:nvSpPr>
        <p:spPr>
          <a:xfrm>
            <a:off x="4012143" y="25268981"/>
            <a:ext cx="431675" cy="420182"/>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58" name="TextBox 257"/>
          <p:cNvSpPr txBox="1"/>
          <p:nvPr/>
        </p:nvSpPr>
        <p:spPr>
          <a:xfrm>
            <a:off x="10649482" y="25660629"/>
            <a:ext cx="1599453" cy="523220"/>
          </a:xfrm>
          <a:prstGeom prst="rect">
            <a:avLst/>
          </a:prstGeom>
          <a:solidFill>
            <a:schemeClr val="bg1"/>
          </a:solidFill>
        </p:spPr>
        <p:txBody>
          <a:bodyPr wrap="square">
            <a:spAutoFit/>
          </a:bodyPr>
          <a:lstStyle/>
          <a:p>
            <a:pPr>
              <a:defRPr/>
            </a:pPr>
            <a:r>
              <a:rPr lang="en-US" altLang="ko-KR" sz="2800" b="1" dirty="0" smtClean="0">
                <a:latin typeface="Times New Roman"/>
                <a:cs typeface="Times New Roman"/>
              </a:rPr>
              <a:t>Positive</a:t>
            </a:r>
            <a:endParaRPr lang="ko-KR" altLang="en-US" sz="2800" b="1" dirty="0">
              <a:latin typeface="Times New Roman"/>
              <a:cs typeface="Times New Roman"/>
            </a:endParaRPr>
          </a:p>
        </p:txBody>
      </p:sp>
      <p:sp>
        <p:nvSpPr>
          <p:cNvPr id="259" name="TextBox 258"/>
          <p:cNvSpPr txBox="1"/>
          <p:nvPr/>
        </p:nvSpPr>
        <p:spPr>
          <a:xfrm>
            <a:off x="6616463" y="25661125"/>
            <a:ext cx="1602424" cy="523220"/>
          </a:xfrm>
          <a:prstGeom prst="rect">
            <a:avLst/>
          </a:prstGeom>
          <a:solidFill>
            <a:schemeClr val="bg1"/>
          </a:solidFill>
        </p:spPr>
        <p:txBody>
          <a:bodyPr wrap="square">
            <a:spAutoFit/>
          </a:bodyPr>
          <a:lstStyle/>
          <a:p>
            <a:pPr>
              <a:defRPr/>
            </a:pPr>
            <a:r>
              <a:rPr lang="en-US" altLang="ko-KR" sz="2800" b="1" dirty="0" smtClean="0">
                <a:latin typeface="Times New Roman"/>
                <a:cs typeface="Times New Roman"/>
              </a:rPr>
              <a:t>Negative</a:t>
            </a:r>
            <a:endParaRPr lang="ko-KR" altLang="en-US" sz="2800" b="1" dirty="0">
              <a:latin typeface="Times New Roman"/>
              <a:cs typeface="Times New Roman"/>
            </a:endParaRPr>
          </a:p>
        </p:txBody>
      </p:sp>
      <p:sp>
        <p:nvSpPr>
          <p:cNvPr id="253" name="순서도: 처리 252"/>
          <p:cNvSpPr/>
          <p:nvPr/>
        </p:nvSpPr>
        <p:spPr>
          <a:xfrm>
            <a:off x="6339311" y="26337768"/>
            <a:ext cx="1981278" cy="630583"/>
          </a:xfrm>
          <a:prstGeom prst="flowChartProcess">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순서도: 처리 260"/>
          <p:cNvSpPr/>
          <p:nvPr/>
        </p:nvSpPr>
        <p:spPr>
          <a:xfrm>
            <a:off x="10337730" y="26327985"/>
            <a:ext cx="1981278" cy="630583"/>
          </a:xfrm>
          <a:prstGeom prst="flowChartProcess">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순서도: 처리 254"/>
          <p:cNvSpPr/>
          <p:nvPr/>
        </p:nvSpPr>
        <p:spPr>
          <a:xfrm>
            <a:off x="6922159" y="26333912"/>
            <a:ext cx="114985" cy="634439"/>
          </a:xfrm>
          <a:prstGeom prst="flowChartProcess">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순서도: 처리 262"/>
          <p:cNvSpPr/>
          <p:nvPr/>
        </p:nvSpPr>
        <p:spPr>
          <a:xfrm>
            <a:off x="7573714" y="26333912"/>
            <a:ext cx="114985" cy="634439"/>
          </a:xfrm>
          <a:prstGeom prst="flowChartProcess">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순서도: 처리 264"/>
          <p:cNvSpPr/>
          <p:nvPr/>
        </p:nvSpPr>
        <p:spPr>
          <a:xfrm>
            <a:off x="11609225" y="26333416"/>
            <a:ext cx="114985" cy="634439"/>
          </a:xfrm>
          <a:prstGeom prst="flowChartProcess">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TextBox 265"/>
          <p:cNvSpPr txBox="1"/>
          <p:nvPr/>
        </p:nvSpPr>
        <p:spPr>
          <a:xfrm>
            <a:off x="5960532" y="21044222"/>
            <a:ext cx="2766972" cy="584775"/>
          </a:xfrm>
          <a:prstGeom prst="rect">
            <a:avLst/>
          </a:prstGeom>
          <a:solidFill>
            <a:schemeClr val="bg1"/>
          </a:solidFill>
        </p:spPr>
        <p:txBody>
          <a:bodyPr wrap="square">
            <a:spAutoFit/>
          </a:bodyPr>
          <a:lstStyle/>
          <a:p>
            <a:pPr marL="457200" indent="-457200">
              <a:buFont typeface="Arial" panose="020B0604020202020204" pitchFamily="34" charset="0"/>
              <a:buChar char="•"/>
              <a:defRPr/>
            </a:pPr>
            <a:r>
              <a:rPr lang="en-US" altLang="ko-KR" sz="3200" b="1" dirty="0" smtClean="0">
                <a:latin typeface="Times New Roman"/>
                <a:cs typeface="Times New Roman"/>
              </a:rPr>
              <a:t>LFIA</a:t>
            </a:r>
            <a:endParaRPr lang="ko-KR" altLang="en-US" sz="3200" b="1" dirty="0">
              <a:latin typeface="Times New Roman"/>
              <a:cs typeface="Times New Roman"/>
            </a:endParaRPr>
          </a:p>
        </p:txBody>
      </p:sp>
      <p:sp>
        <p:nvSpPr>
          <p:cNvPr id="260" name="정육면체 259"/>
          <p:cNvSpPr/>
          <p:nvPr/>
        </p:nvSpPr>
        <p:spPr>
          <a:xfrm>
            <a:off x="5994958" y="24495405"/>
            <a:ext cx="1818336" cy="716242"/>
          </a:xfrm>
          <a:prstGeom prst="cube">
            <a:avLst>
              <a:gd name="adj" fmla="val 85539"/>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정육면체 277"/>
          <p:cNvSpPr/>
          <p:nvPr/>
        </p:nvSpPr>
        <p:spPr>
          <a:xfrm>
            <a:off x="7537372" y="24467576"/>
            <a:ext cx="1818336" cy="716242"/>
          </a:xfrm>
          <a:prstGeom prst="cube">
            <a:avLst>
              <a:gd name="adj" fmla="val 85539"/>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정육면체 278"/>
          <p:cNvSpPr/>
          <p:nvPr/>
        </p:nvSpPr>
        <p:spPr>
          <a:xfrm>
            <a:off x="9957620" y="24495286"/>
            <a:ext cx="1818336" cy="716242"/>
          </a:xfrm>
          <a:prstGeom prst="cube">
            <a:avLst>
              <a:gd name="adj" fmla="val 85539"/>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정육면체 279"/>
          <p:cNvSpPr/>
          <p:nvPr/>
        </p:nvSpPr>
        <p:spPr>
          <a:xfrm>
            <a:off x="11470573" y="24510507"/>
            <a:ext cx="1818336" cy="716242"/>
          </a:xfrm>
          <a:prstGeom prst="cube">
            <a:avLst>
              <a:gd name="adj" fmla="val 85539"/>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순서도: 다른 페이지 연결선 284"/>
          <p:cNvSpPr/>
          <p:nvPr/>
        </p:nvSpPr>
        <p:spPr>
          <a:xfrm rot="10800000">
            <a:off x="6599701" y="24429594"/>
            <a:ext cx="313521" cy="327169"/>
          </a:xfrm>
          <a:prstGeom prst="flowChartOffpageConnector">
            <a:avLst/>
          </a:prstGeom>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순서도: 다른 페이지 연결선 285"/>
          <p:cNvSpPr/>
          <p:nvPr/>
        </p:nvSpPr>
        <p:spPr>
          <a:xfrm rot="10800000">
            <a:off x="6888097" y="24666025"/>
            <a:ext cx="313521" cy="327169"/>
          </a:xfrm>
          <a:prstGeom prst="flowChartOffpageConnector">
            <a:avLst/>
          </a:prstGeom>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순서도: 다른 페이지 연결선 286"/>
          <p:cNvSpPr/>
          <p:nvPr/>
        </p:nvSpPr>
        <p:spPr>
          <a:xfrm rot="10800000">
            <a:off x="7201618" y="24417131"/>
            <a:ext cx="313521" cy="327169"/>
          </a:xfrm>
          <a:prstGeom prst="flowChartOffpageConnector">
            <a:avLst/>
          </a:prstGeom>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순서도: 다른 페이지 연결선 280"/>
          <p:cNvSpPr/>
          <p:nvPr/>
        </p:nvSpPr>
        <p:spPr>
          <a:xfrm rot="10800000">
            <a:off x="6334592" y="24695370"/>
            <a:ext cx="313521" cy="327169"/>
          </a:xfrm>
          <a:prstGeom prst="flowChartOffpageConnector">
            <a:avLst/>
          </a:prstGeom>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순서도: 다른 페이지 연결선 287"/>
          <p:cNvSpPr/>
          <p:nvPr/>
        </p:nvSpPr>
        <p:spPr>
          <a:xfrm rot="10800000">
            <a:off x="10584470" y="24429475"/>
            <a:ext cx="313521" cy="327169"/>
          </a:xfrm>
          <a:prstGeom prst="flowChartOffpageConnector">
            <a:avLst/>
          </a:prstGeom>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순서도: 다른 페이지 연결선 288"/>
          <p:cNvSpPr/>
          <p:nvPr/>
        </p:nvSpPr>
        <p:spPr>
          <a:xfrm rot="10800000">
            <a:off x="10872866" y="24665906"/>
            <a:ext cx="313521" cy="327169"/>
          </a:xfrm>
          <a:prstGeom prst="flowChartOffpageConnector">
            <a:avLst/>
          </a:prstGeom>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순서도: 다른 페이지 연결선 289"/>
          <p:cNvSpPr/>
          <p:nvPr/>
        </p:nvSpPr>
        <p:spPr>
          <a:xfrm rot="10800000">
            <a:off x="11186387" y="24417012"/>
            <a:ext cx="313521" cy="327169"/>
          </a:xfrm>
          <a:prstGeom prst="flowChartOffpageConnector">
            <a:avLst/>
          </a:prstGeom>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순서도: 다른 페이지 연결선 290"/>
          <p:cNvSpPr/>
          <p:nvPr/>
        </p:nvSpPr>
        <p:spPr>
          <a:xfrm rot="10800000">
            <a:off x="10319361" y="24695251"/>
            <a:ext cx="313521" cy="327169"/>
          </a:xfrm>
          <a:prstGeom prst="flowChartOffpageConnector">
            <a:avLst/>
          </a:prstGeom>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2" name="그림 261"/>
          <p:cNvPicPr>
            <a:picLocks noChangeAspect="1"/>
          </p:cNvPicPr>
          <p:nvPr/>
        </p:nvPicPr>
        <p:blipFill>
          <a:blip r:embed="rId7"/>
          <a:stretch>
            <a:fillRect/>
          </a:stretch>
        </p:blipFill>
        <p:spPr>
          <a:xfrm>
            <a:off x="6207113" y="23871945"/>
            <a:ext cx="586529" cy="922987"/>
          </a:xfrm>
          <a:prstGeom prst="rect">
            <a:avLst/>
          </a:prstGeom>
        </p:spPr>
      </p:pic>
      <p:pic>
        <p:nvPicPr>
          <p:cNvPr id="303" name="그림 302"/>
          <p:cNvPicPr>
            <a:picLocks noChangeAspect="1"/>
          </p:cNvPicPr>
          <p:nvPr/>
        </p:nvPicPr>
        <p:blipFill>
          <a:blip r:embed="rId7"/>
          <a:stretch>
            <a:fillRect/>
          </a:stretch>
        </p:blipFill>
        <p:spPr>
          <a:xfrm>
            <a:off x="6787787" y="23784656"/>
            <a:ext cx="586529" cy="922987"/>
          </a:xfrm>
          <a:prstGeom prst="rect">
            <a:avLst/>
          </a:prstGeom>
        </p:spPr>
      </p:pic>
      <p:pic>
        <p:nvPicPr>
          <p:cNvPr id="307" name="그림 306"/>
          <p:cNvPicPr>
            <a:picLocks noChangeAspect="1"/>
          </p:cNvPicPr>
          <p:nvPr/>
        </p:nvPicPr>
        <p:blipFill>
          <a:blip r:embed="rId8"/>
          <a:stretch>
            <a:fillRect/>
          </a:stretch>
        </p:blipFill>
        <p:spPr>
          <a:xfrm rot="20873220">
            <a:off x="9893397" y="23490830"/>
            <a:ext cx="589657" cy="997541"/>
          </a:xfrm>
          <a:prstGeom prst="rect">
            <a:avLst/>
          </a:prstGeom>
        </p:spPr>
      </p:pic>
      <p:cxnSp>
        <p:nvCxnSpPr>
          <p:cNvPr id="301" name="직선 연결선 300"/>
          <p:cNvCxnSpPr/>
          <p:nvPr/>
        </p:nvCxnSpPr>
        <p:spPr>
          <a:xfrm>
            <a:off x="9451563" y="23457723"/>
            <a:ext cx="0" cy="3761143"/>
          </a:xfrm>
          <a:prstGeom prst="line">
            <a:avLst/>
          </a:prstGeom>
          <a:ln w="38100">
            <a:prstDash val="sysDash"/>
          </a:ln>
        </p:spPr>
        <p:style>
          <a:lnRef idx="1">
            <a:schemeClr val="dk1"/>
          </a:lnRef>
          <a:fillRef idx="0">
            <a:schemeClr val="dk1"/>
          </a:fillRef>
          <a:effectRef idx="0">
            <a:schemeClr val="dk1"/>
          </a:effectRef>
          <a:fontRef idx="minor">
            <a:schemeClr val="tx1"/>
          </a:fontRef>
        </p:style>
      </p:cxnSp>
      <p:grpSp>
        <p:nvGrpSpPr>
          <p:cNvPr id="318" name="그룹 317"/>
          <p:cNvGrpSpPr/>
          <p:nvPr/>
        </p:nvGrpSpPr>
        <p:grpSpPr>
          <a:xfrm>
            <a:off x="8133272" y="24278760"/>
            <a:ext cx="439117" cy="433051"/>
            <a:chOff x="4597195" y="22013482"/>
            <a:chExt cx="903343" cy="918364"/>
          </a:xfrm>
          <a:solidFill>
            <a:schemeClr val="accent5">
              <a:lumMod val="60000"/>
              <a:lumOff val="40000"/>
            </a:schemeClr>
          </a:solidFill>
        </p:grpSpPr>
        <p:sp>
          <p:nvSpPr>
            <p:cNvPr id="319" name="대각선 줄무늬 318"/>
            <p:cNvSpPr/>
            <p:nvPr/>
          </p:nvSpPr>
          <p:spPr>
            <a:xfrm rot="603561">
              <a:off x="5017636" y="22013482"/>
              <a:ext cx="482902" cy="504056"/>
            </a:xfrm>
            <a:prstGeom prst="diagStripe">
              <a:avLst/>
            </a:prstGeom>
            <a:solidFill>
              <a:schemeClr val="accent3"/>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solidFill>
                  <a:schemeClr val="tx1"/>
                </a:solidFill>
              </a:endParaRPr>
            </a:p>
          </p:txBody>
        </p:sp>
        <p:sp>
          <p:nvSpPr>
            <p:cNvPr id="320" name="대각선 줄무늬 319"/>
            <p:cNvSpPr/>
            <p:nvPr/>
          </p:nvSpPr>
          <p:spPr>
            <a:xfrm rot="21171864" flipH="1">
              <a:off x="4597195" y="22046000"/>
              <a:ext cx="482902" cy="504056"/>
            </a:xfrm>
            <a:prstGeom prst="diagStripe">
              <a:avLst/>
            </a:prstGeom>
            <a:solidFill>
              <a:schemeClr val="accent3"/>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solidFill>
                  <a:schemeClr val="tx1"/>
                </a:solidFill>
              </a:endParaRPr>
            </a:p>
          </p:txBody>
        </p:sp>
        <p:sp>
          <p:nvSpPr>
            <p:cNvPr id="321" name="직사각형 320"/>
            <p:cNvSpPr/>
            <p:nvPr/>
          </p:nvSpPr>
          <p:spPr>
            <a:xfrm>
              <a:off x="4929163" y="22355782"/>
              <a:ext cx="204579" cy="576064"/>
            </a:xfrm>
            <a:prstGeom prst="rect">
              <a:avLst/>
            </a:prstGeom>
            <a:solidFill>
              <a:schemeClr val="accent3"/>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grpSp>
      <p:grpSp>
        <p:nvGrpSpPr>
          <p:cNvPr id="314" name="그룹 313"/>
          <p:cNvGrpSpPr/>
          <p:nvPr/>
        </p:nvGrpSpPr>
        <p:grpSpPr>
          <a:xfrm>
            <a:off x="7844206" y="24498365"/>
            <a:ext cx="439117" cy="433051"/>
            <a:chOff x="4597195" y="22013482"/>
            <a:chExt cx="903343" cy="918364"/>
          </a:xfrm>
          <a:solidFill>
            <a:schemeClr val="accent5">
              <a:lumMod val="60000"/>
              <a:lumOff val="40000"/>
            </a:schemeClr>
          </a:solidFill>
        </p:grpSpPr>
        <p:sp>
          <p:nvSpPr>
            <p:cNvPr id="315" name="대각선 줄무늬 314"/>
            <p:cNvSpPr/>
            <p:nvPr/>
          </p:nvSpPr>
          <p:spPr>
            <a:xfrm rot="603561">
              <a:off x="5017636" y="22013482"/>
              <a:ext cx="482902" cy="504056"/>
            </a:xfrm>
            <a:prstGeom prst="diagStripe">
              <a:avLst/>
            </a:prstGeom>
            <a:solidFill>
              <a:schemeClr val="accent3"/>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solidFill>
                  <a:schemeClr val="tx1"/>
                </a:solidFill>
              </a:endParaRPr>
            </a:p>
          </p:txBody>
        </p:sp>
        <p:sp>
          <p:nvSpPr>
            <p:cNvPr id="316" name="대각선 줄무늬 315"/>
            <p:cNvSpPr/>
            <p:nvPr/>
          </p:nvSpPr>
          <p:spPr>
            <a:xfrm rot="21171864" flipH="1">
              <a:off x="4597195" y="22046000"/>
              <a:ext cx="482902" cy="504056"/>
            </a:xfrm>
            <a:prstGeom prst="diagStripe">
              <a:avLst/>
            </a:prstGeom>
            <a:solidFill>
              <a:schemeClr val="accent3"/>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solidFill>
                  <a:schemeClr val="tx1"/>
                </a:solidFill>
              </a:endParaRPr>
            </a:p>
          </p:txBody>
        </p:sp>
        <p:sp>
          <p:nvSpPr>
            <p:cNvPr id="317" name="직사각형 316"/>
            <p:cNvSpPr/>
            <p:nvPr/>
          </p:nvSpPr>
          <p:spPr>
            <a:xfrm>
              <a:off x="4929163" y="22355782"/>
              <a:ext cx="204579" cy="576064"/>
            </a:xfrm>
            <a:prstGeom prst="rect">
              <a:avLst/>
            </a:prstGeom>
            <a:solidFill>
              <a:schemeClr val="accent3"/>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grpSp>
      <p:grpSp>
        <p:nvGrpSpPr>
          <p:cNvPr id="322" name="그룹 321"/>
          <p:cNvGrpSpPr/>
          <p:nvPr/>
        </p:nvGrpSpPr>
        <p:grpSpPr>
          <a:xfrm>
            <a:off x="8670789" y="24319879"/>
            <a:ext cx="439117" cy="433051"/>
            <a:chOff x="4597195" y="22013482"/>
            <a:chExt cx="903343" cy="918364"/>
          </a:xfrm>
          <a:solidFill>
            <a:schemeClr val="accent5">
              <a:lumMod val="60000"/>
              <a:lumOff val="40000"/>
            </a:schemeClr>
          </a:solidFill>
        </p:grpSpPr>
        <p:sp>
          <p:nvSpPr>
            <p:cNvPr id="323" name="대각선 줄무늬 322"/>
            <p:cNvSpPr/>
            <p:nvPr/>
          </p:nvSpPr>
          <p:spPr>
            <a:xfrm rot="603561">
              <a:off x="5017636" y="22013482"/>
              <a:ext cx="482902" cy="504056"/>
            </a:xfrm>
            <a:prstGeom prst="diagStripe">
              <a:avLst/>
            </a:prstGeom>
            <a:solidFill>
              <a:schemeClr val="accent3"/>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solidFill>
                  <a:schemeClr val="tx1"/>
                </a:solidFill>
              </a:endParaRPr>
            </a:p>
          </p:txBody>
        </p:sp>
        <p:sp>
          <p:nvSpPr>
            <p:cNvPr id="324" name="대각선 줄무늬 323"/>
            <p:cNvSpPr/>
            <p:nvPr/>
          </p:nvSpPr>
          <p:spPr>
            <a:xfrm rot="21171864" flipH="1">
              <a:off x="4597195" y="22046000"/>
              <a:ext cx="482902" cy="504056"/>
            </a:xfrm>
            <a:prstGeom prst="diagStripe">
              <a:avLst/>
            </a:prstGeom>
            <a:solidFill>
              <a:schemeClr val="accent3"/>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solidFill>
                  <a:schemeClr val="tx1"/>
                </a:solidFill>
              </a:endParaRPr>
            </a:p>
          </p:txBody>
        </p:sp>
        <p:sp>
          <p:nvSpPr>
            <p:cNvPr id="325" name="직사각형 324"/>
            <p:cNvSpPr/>
            <p:nvPr/>
          </p:nvSpPr>
          <p:spPr>
            <a:xfrm>
              <a:off x="4929163" y="22355782"/>
              <a:ext cx="204579" cy="576064"/>
            </a:xfrm>
            <a:prstGeom prst="rect">
              <a:avLst/>
            </a:prstGeom>
            <a:solidFill>
              <a:schemeClr val="accent3"/>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grpSp>
      <p:grpSp>
        <p:nvGrpSpPr>
          <p:cNvPr id="326" name="그룹 325"/>
          <p:cNvGrpSpPr/>
          <p:nvPr/>
        </p:nvGrpSpPr>
        <p:grpSpPr>
          <a:xfrm>
            <a:off x="8381723" y="24539484"/>
            <a:ext cx="439117" cy="433051"/>
            <a:chOff x="4597195" y="22013482"/>
            <a:chExt cx="903343" cy="918364"/>
          </a:xfrm>
          <a:solidFill>
            <a:schemeClr val="accent5">
              <a:lumMod val="60000"/>
              <a:lumOff val="40000"/>
            </a:schemeClr>
          </a:solidFill>
        </p:grpSpPr>
        <p:sp>
          <p:nvSpPr>
            <p:cNvPr id="327" name="대각선 줄무늬 326"/>
            <p:cNvSpPr/>
            <p:nvPr/>
          </p:nvSpPr>
          <p:spPr>
            <a:xfrm rot="603561">
              <a:off x="5017636" y="22013482"/>
              <a:ext cx="482902" cy="504056"/>
            </a:xfrm>
            <a:prstGeom prst="diagStripe">
              <a:avLst/>
            </a:prstGeom>
            <a:solidFill>
              <a:schemeClr val="accent3"/>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solidFill>
                  <a:schemeClr val="tx1"/>
                </a:solidFill>
              </a:endParaRPr>
            </a:p>
          </p:txBody>
        </p:sp>
        <p:sp>
          <p:nvSpPr>
            <p:cNvPr id="328" name="대각선 줄무늬 327"/>
            <p:cNvSpPr/>
            <p:nvPr/>
          </p:nvSpPr>
          <p:spPr>
            <a:xfrm rot="21171864" flipH="1">
              <a:off x="4597195" y="22046000"/>
              <a:ext cx="482902" cy="504056"/>
            </a:xfrm>
            <a:prstGeom prst="diagStripe">
              <a:avLst/>
            </a:prstGeom>
            <a:solidFill>
              <a:schemeClr val="accent3"/>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solidFill>
                  <a:schemeClr val="tx1"/>
                </a:solidFill>
              </a:endParaRPr>
            </a:p>
          </p:txBody>
        </p:sp>
        <p:sp>
          <p:nvSpPr>
            <p:cNvPr id="329" name="직사각형 328"/>
            <p:cNvSpPr/>
            <p:nvPr/>
          </p:nvSpPr>
          <p:spPr>
            <a:xfrm>
              <a:off x="4929163" y="22355782"/>
              <a:ext cx="204579" cy="576064"/>
            </a:xfrm>
            <a:prstGeom prst="rect">
              <a:avLst/>
            </a:prstGeom>
            <a:solidFill>
              <a:schemeClr val="accent3"/>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grpSp>
      <p:pic>
        <p:nvPicPr>
          <p:cNvPr id="330" name="그림 329"/>
          <p:cNvPicPr>
            <a:picLocks noChangeAspect="1"/>
          </p:cNvPicPr>
          <p:nvPr/>
        </p:nvPicPr>
        <p:blipFill>
          <a:blip r:embed="rId7"/>
          <a:stretch>
            <a:fillRect/>
          </a:stretch>
        </p:blipFill>
        <p:spPr>
          <a:xfrm rot="473526">
            <a:off x="7756790" y="23657638"/>
            <a:ext cx="586529" cy="922987"/>
          </a:xfrm>
          <a:prstGeom prst="rect">
            <a:avLst/>
          </a:prstGeom>
        </p:spPr>
      </p:pic>
      <p:pic>
        <p:nvPicPr>
          <p:cNvPr id="331" name="그림 330"/>
          <p:cNvPicPr>
            <a:picLocks noChangeAspect="1"/>
          </p:cNvPicPr>
          <p:nvPr/>
        </p:nvPicPr>
        <p:blipFill>
          <a:blip r:embed="rId7"/>
          <a:stretch>
            <a:fillRect/>
          </a:stretch>
        </p:blipFill>
        <p:spPr>
          <a:xfrm rot="20978725">
            <a:off x="8722580" y="23452820"/>
            <a:ext cx="586529" cy="922987"/>
          </a:xfrm>
          <a:prstGeom prst="rect">
            <a:avLst/>
          </a:prstGeom>
        </p:spPr>
      </p:pic>
      <p:grpSp>
        <p:nvGrpSpPr>
          <p:cNvPr id="333" name="그룹 332"/>
          <p:cNvGrpSpPr/>
          <p:nvPr/>
        </p:nvGrpSpPr>
        <p:grpSpPr>
          <a:xfrm>
            <a:off x="12032458" y="24252851"/>
            <a:ext cx="439117" cy="433051"/>
            <a:chOff x="4597195" y="22013482"/>
            <a:chExt cx="903343" cy="918364"/>
          </a:xfrm>
          <a:solidFill>
            <a:schemeClr val="accent5">
              <a:lumMod val="60000"/>
              <a:lumOff val="40000"/>
            </a:schemeClr>
          </a:solidFill>
        </p:grpSpPr>
        <p:sp>
          <p:nvSpPr>
            <p:cNvPr id="334" name="대각선 줄무늬 333"/>
            <p:cNvSpPr/>
            <p:nvPr/>
          </p:nvSpPr>
          <p:spPr>
            <a:xfrm rot="603561">
              <a:off x="5017636" y="22013482"/>
              <a:ext cx="482902" cy="504056"/>
            </a:xfrm>
            <a:prstGeom prst="diagStripe">
              <a:avLst/>
            </a:prstGeom>
            <a:solidFill>
              <a:schemeClr val="accent3"/>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solidFill>
                  <a:schemeClr val="tx1"/>
                </a:solidFill>
              </a:endParaRPr>
            </a:p>
          </p:txBody>
        </p:sp>
        <p:sp>
          <p:nvSpPr>
            <p:cNvPr id="335" name="대각선 줄무늬 334"/>
            <p:cNvSpPr/>
            <p:nvPr/>
          </p:nvSpPr>
          <p:spPr>
            <a:xfrm rot="21171864" flipH="1">
              <a:off x="4597195" y="22046000"/>
              <a:ext cx="482902" cy="504056"/>
            </a:xfrm>
            <a:prstGeom prst="diagStripe">
              <a:avLst/>
            </a:prstGeom>
            <a:solidFill>
              <a:schemeClr val="accent3"/>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solidFill>
                  <a:schemeClr val="tx1"/>
                </a:solidFill>
              </a:endParaRPr>
            </a:p>
          </p:txBody>
        </p:sp>
        <p:sp>
          <p:nvSpPr>
            <p:cNvPr id="336" name="직사각형 335"/>
            <p:cNvSpPr/>
            <p:nvPr/>
          </p:nvSpPr>
          <p:spPr>
            <a:xfrm>
              <a:off x="4929163" y="22355782"/>
              <a:ext cx="204579" cy="576064"/>
            </a:xfrm>
            <a:prstGeom prst="rect">
              <a:avLst/>
            </a:prstGeom>
            <a:solidFill>
              <a:schemeClr val="accent3"/>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grpSp>
      <p:grpSp>
        <p:nvGrpSpPr>
          <p:cNvPr id="337" name="그룹 336"/>
          <p:cNvGrpSpPr/>
          <p:nvPr/>
        </p:nvGrpSpPr>
        <p:grpSpPr>
          <a:xfrm>
            <a:off x="11743392" y="24472456"/>
            <a:ext cx="439117" cy="433051"/>
            <a:chOff x="4597195" y="22013482"/>
            <a:chExt cx="903343" cy="918364"/>
          </a:xfrm>
          <a:solidFill>
            <a:schemeClr val="accent5">
              <a:lumMod val="60000"/>
              <a:lumOff val="40000"/>
            </a:schemeClr>
          </a:solidFill>
        </p:grpSpPr>
        <p:sp>
          <p:nvSpPr>
            <p:cNvPr id="338" name="대각선 줄무늬 337"/>
            <p:cNvSpPr/>
            <p:nvPr/>
          </p:nvSpPr>
          <p:spPr>
            <a:xfrm rot="603561">
              <a:off x="5017636" y="22013482"/>
              <a:ext cx="482902" cy="504056"/>
            </a:xfrm>
            <a:prstGeom prst="diagStripe">
              <a:avLst/>
            </a:prstGeom>
            <a:solidFill>
              <a:schemeClr val="accent3"/>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solidFill>
                  <a:schemeClr val="tx1"/>
                </a:solidFill>
              </a:endParaRPr>
            </a:p>
          </p:txBody>
        </p:sp>
        <p:sp>
          <p:nvSpPr>
            <p:cNvPr id="339" name="대각선 줄무늬 338"/>
            <p:cNvSpPr/>
            <p:nvPr/>
          </p:nvSpPr>
          <p:spPr>
            <a:xfrm rot="21171864" flipH="1">
              <a:off x="4597195" y="22046000"/>
              <a:ext cx="482902" cy="504056"/>
            </a:xfrm>
            <a:prstGeom prst="diagStripe">
              <a:avLst/>
            </a:prstGeom>
            <a:solidFill>
              <a:schemeClr val="accent3"/>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solidFill>
                  <a:schemeClr val="tx1"/>
                </a:solidFill>
              </a:endParaRPr>
            </a:p>
          </p:txBody>
        </p:sp>
        <p:sp>
          <p:nvSpPr>
            <p:cNvPr id="340" name="직사각형 339"/>
            <p:cNvSpPr/>
            <p:nvPr/>
          </p:nvSpPr>
          <p:spPr>
            <a:xfrm>
              <a:off x="4929163" y="22355782"/>
              <a:ext cx="204579" cy="576064"/>
            </a:xfrm>
            <a:prstGeom prst="rect">
              <a:avLst/>
            </a:prstGeom>
            <a:solidFill>
              <a:schemeClr val="accent3"/>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grpSp>
      <p:grpSp>
        <p:nvGrpSpPr>
          <p:cNvPr id="341" name="그룹 340"/>
          <p:cNvGrpSpPr/>
          <p:nvPr/>
        </p:nvGrpSpPr>
        <p:grpSpPr>
          <a:xfrm>
            <a:off x="12569975" y="24293970"/>
            <a:ext cx="439117" cy="433051"/>
            <a:chOff x="4597195" y="22013482"/>
            <a:chExt cx="903343" cy="918364"/>
          </a:xfrm>
          <a:solidFill>
            <a:schemeClr val="accent5">
              <a:lumMod val="60000"/>
              <a:lumOff val="40000"/>
            </a:schemeClr>
          </a:solidFill>
        </p:grpSpPr>
        <p:sp>
          <p:nvSpPr>
            <p:cNvPr id="342" name="대각선 줄무늬 341"/>
            <p:cNvSpPr/>
            <p:nvPr/>
          </p:nvSpPr>
          <p:spPr>
            <a:xfrm rot="603561">
              <a:off x="5017636" y="22013482"/>
              <a:ext cx="482902" cy="504056"/>
            </a:xfrm>
            <a:prstGeom prst="diagStripe">
              <a:avLst/>
            </a:prstGeom>
            <a:solidFill>
              <a:schemeClr val="accent3"/>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solidFill>
                  <a:schemeClr val="tx1"/>
                </a:solidFill>
              </a:endParaRPr>
            </a:p>
          </p:txBody>
        </p:sp>
        <p:sp>
          <p:nvSpPr>
            <p:cNvPr id="343" name="대각선 줄무늬 342"/>
            <p:cNvSpPr/>
            <p:nvPr/>
          </p:nvSpPr>
          <p:spPr>
            <a:xfrm rot="21171864" flipH="1">
              <a:off x="4597195" y="22046000"/>
              <a:ext cx="482902" cy="504056"/>
            </a:xfrm>
            <a:prstGeom prst="diagStripe">
              <a:avLst/>
            </a:prstGeom>
            <a:solidFill>
              <a:schemeClr val="accent3"/>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solidFill>
                  <a:schemeClr val="tx1"/>
                </a:solidFill>
              </a:endParaRPr>
            </a:p>
          </p:txBody>
        </p:sp>
        <p:sp>
          <p:nvSpPr>
            <p:cNvPr id="344" name="직사각형 343"/>
            <p:cNvSpPr/>
            <p:nvPr/>
          </p:nvSpPr>
          <p:spPr>
            <a:xfrm>
              <a:off x="4929163" y="22355782"/>
              <a:ext cx="204579" cy="576064"/>
            </a:xfrm>
            <a:prstGeom prst="rect">
              <a:avLst/>
            </a:prstGeom>
            <a:solidFill>
              <a:schemeClr val="accent3"/>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grpSp>
      <p:grpSp>
        <p:nvGrpSpPr>
          <p:cNvPr id="345" name="그룹 344"/>
          <p:cNvGrpSpPr/>
          <p:nvPr/>
        </p:nvGrpSpPr>
        <p:grpSpPr>
          <a:xfrm>
            <a:off x="12280909" y="24513575"/>
            <a:ext cx="439117" cy="433051"/>
            <a:chOff x="4597195" y="22013482"/>
            <a:chExt cx="903343" cy="918364"/>
          </a:xfrm>
          <a:solidFill>
            <a:schemeClr val="accent5">
              <a:lumMod val="60000"/>
              <a:lumOff val="40000"/>
            </a:schemeClr>
          </a:solidFill>
        </p:grpSpPr>
        <p:sp>
          <p:nvSpPr>
            <p:cNvPr id="346" name="대각선 줄무늬 345"/>
            <p:cNvSpPr/>
            <p:nvPr/>
          </p:nvSpPr>
          <p:spPr>
            <a:xfrm rot="603561">
              <a:off x="5017636" y="22013482"/>
              <a:ext cx="482902" cy="504056"/>
            </a:xfrm>
            <a:prstGeom prst="diagStripe">
              <a:avLst/>
            </a:prstGeom>
            <a:solidFill>
              <a:schemeClr val="accent3"/>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solidFill>
                  <a:schemeClr val="tx1"/>
                </a:solidFill>
              </a:endParaRPr>
            </a:p>
          </p:txBody>
        </p:sp>
        <p:sp>
          <p:nvSpPr>
            <p:cNvPr id="347" name="대각선 줄무늬 346"/>
            <p:cNvSpPr/>
            <p:nvPr/>
          </p:nvSpPr>
          <p:spPr>
            <a:xfrm rot="21171864" flipH="1">
              <a:off x="4597195" y="22046000"/>
              <a:ext cx="482902" cy="504056"/>
            </a:xfrm>
            <a:prstGeom prst="diagStripe">
              <a:avLst/>
            </a:prstGeom>
            <a:solidFill>
              <a:schemeClr val="accent3"/>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solidFill>
                  <a:schemeClr val="tx1"/>
                </a:solidFill>
              </a:endParaRPr>
            </a:p>
          </p:txBody>
        </p:sp>
        <p:sp>
          <p:nvSpPr>
            <p:cNvPr id="348" name="직사각형 347"/>
            <p:cNvSpPr/>
            <p:nvPr/>
          </p:nvSpPr>
          <p:spPr>
            <a:xfrm>
              <a:off x="4929163" y="22355782"/>
              <a:ext cx="204579" cy="576064"/>
            </a:xfrm>
            <a:prstGeom prst="rect">
              <a:avLst/>
            </a:prstGeom>
            <a:solidFill>
              <a:schemeClr val="accent3"/>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grpSp>
      <p:pic>
        <p:nvPicPr>
          <p:cNvPr id="349" name="그림 348"/>
          <p:cNvPicPr>
            <a:picLocks noChangeAspect="1"/>
          </p:cNvPicPr>
          <p:nvPr/>
        </p:nvPicPr>
        <p:blipFill>
          <a:blip r:embed="rId7"/>
          <a:stretch>
            <a:fillRect/>
          </a:stretch>
        </p:blipFill>
        <p:spPr>
          <a:xfrm rot="473526">
            <a:off x="11655976" y="23631729"/>
            <a:ext cx="586529" cy="922987"/>
          </a:xfrm>
          <a:prstGeom prst="rect">
            <a:avLst/>
          </a:prstGeom>
        </p:spPr>
      </p:pic>
      <p:pic>
        <p:nvPicPr>
          <p:cNvPr id="350" name="그림 349"/>
          <p:cNvPicPr>
            <a:picLocks noChangeAspect="1"/>
          </p:cNvPicPr>
          <p:nvPr/>
        </p:nvPicPr>
        <p:blipFill>
          <a:blip r:embed="rId7"/>
          <a:stretch>
            <a:fillRect/>
          </a:stretch>
        </p:blipFill>
        <p:spPr>
          <a:xfrm rot="20978725">
            <a:off x="12621766" y="23426911"/>
            <a:ext cx="586529" cy="922987"/>
          </a:xfrm>
          <a:prstGeom prst="rect">
            <a:avLst/>
          </a:prstGeom>
        </p:spPr>
      </p:pic>
      <p:pic>
        <p:nvPicPr>
          <p:cNvPr id="351" name="그림 350"/>
          <p:cNvPicPr>
            <a:picLocks noChangeAspect="1"/>
          </p:cNvPicPr>
          <p:nvPr/>
        </p:nvPicPr>
        <p:blipFill>
          <a:blip r:embed="rId8"/>
          <a:stretch>
            <a:fillRect/>
          </a:stretch>
        </p:blipFill>
        <p:spPr>
          <a:xfrm rot="20873220">
            <a:off x="10415539" y="23185722"/>
            <a:ext cx="589657" cy="997541"/>
          </a:xfrm>
          <a:prstGeom prst="rect">
            <a:avLst/>
          </a:prstGeom>
        </p:spPr>
      </p:pic>
      <p:sp>
        <p:nvSpPr>
          <p:cNvPr id="354" name="TextBox 353"/>
          <p:cNvSpPr txBox="1"/>
          <p:nvPr/>
        </p:nvSpPr>
        <p:spPr>
          <a:xfrm>
            <a:off x="1044860" y="28173014"/>
            <a:ext cx="9853131" cy="584775"/>
          </a:xfrm>
          <a:prstGeom prst="rect">
            <a:avLst/>
          </a:prstGeom>
          <a:noFill/>
        </p:spPr>
        <p:txBody>
          <a:bodyPr wrap="square">
            <a:spAutoFit/>
          </a:bodyPr>
          <a:lstStyle/>
          <a:p>
            <a:pPr>
              <a:defRPr/>
            </a:pPr>
            <a:r>
              <a:rPr lang="en-US" altLang="ko-KR" sz="3200" b="1" dirty="0" smtClean="0">
                <a:latin typeface="Times New Roman"/>
                <a:cs typeface="Times New Roman"/>
              </a:rPr>
              <a:t>- Gold nanoparticle (</a:t>
            </a:r>
            <a:r>
              <a:rPr lang="en-US" altLang="ko-KR" sz="3200" b="1" dirty="0" err="1" smtClean="0">
                <a:latin typeface="Times New Roman"/>
                <a:cs typeface="Times New Roman"/>
              </a:rPr>
              <a:t>AuNP</a:t>
            </a:r>
            <a:r>
              <a:rPr lang="en-US" altLang="ko-KR" sz="3200" b="1" dirty="0" smtClean="0">
                <a:latin typeface="Times New Roman"/>
                <a:cs typeface="Times New Roman"/>
              </a:rPr>
              <a:t>) conjugation</a:t>
            </a:r>
            <a:endParaRPr lang="ko-KR" altLang="en-US" sz="3200" b="1" dirty="0">
              <a:latin typeface="Times New Roman"/>
              <a:cs typeface="Times New Roman"/>
            </a:endParaRPr>
          </a:p>
        </p:txBody>
      </p:sp>
      <p:sp>
        <p:nvSpPr>
          <p:cNvPr id="355" name="TextBox 354"/>
          <p:cNvSpPr txBox="1"/>
          <p:nvPr/>
        </p:nvSpPr>
        <p:spPr>
          <a:xfrm>
            <a:off x="1186642" y="28699011"/>
            <a:ext cx="12543525" cy="2554545"/>
          </a:xfrm>
          <a:prstGeom prst="rect">
            <a:avLst/>
          </a:prstGeom>
          <a:noFill/>
        </p:spPr>
        <p:txBody>
          <a:bodyPr wrap="square">
            <a:spAutoFit/>
          </a:bodyPr>
          <a:lstStyle/>
          <a:p>
            <a:pPr marL="514350" indent="-514350">
              <a:buAutoNum type="arabicPeriod"/>
              <a:defRPr/>
            </a:pPr>
            <a:r>
              <a:rPr lang="en-US" altLang="ko-KR" sz="3200" dirty="0" smtClean="0">
                <a:latin typeface="Times New Roman"/>
                <a:cs typeface="Times New Roman"/>
              </a:rPr>
              <a:t>100 </a:t>
            </a:r>
            <a:r>
              <a:rPr lang="en-US" altLang="ko-KR" sz="3200" dirty="0" smtClean="0">
                <a:latin typeface="Times New Roman" panose="02020603050405020304" pitchFamily="18" charset="0"/>
                <a:cs typeface="Times New Roman" panose="02020603050405020304" pitchFamily="18" charset="0"/>
              </a:rPr>
              <a:t>µ</a:t>
            </a:r>
            <a:r>
              <a:rPr lang="en-US" altLang="ko-KR" sz="3200" dirty="0" smtClean="0">
                <a:latin typeface="Times New Roman"/>
                <a:cs typeface="Times New Roman"/>
              </a:rPr>
              <a:t>L of 0.1M borate buffer add to 1 mL of </a:t>
            </a:r>
            <a:r>
              <a:rPr lang="en-US" altLang="ko-KR" sz="3200" dirty="0" err="1" smtClean="0">
                <a:latin typeface="Times New Roman"/>
                <a:cs typeface="Times New Roman"/>
              </a:rPr>
              <a:t>AuNP</a:t>
            </a:r>
            <a:r>
              <a:rPr lang="en-US" altLang="ko-KR" sz="3200" dirty="0" smtClean="0">
                <a:latin typeface="Times New Roman"/>
                <a:cs typeface="Times New Roman"/>
              </a:rPr>
              <a:t> (Dia. 40nm)</a:t>
            </a:r>
          </a:p>
          <a:p>
            <a:pPr marL="514350" indent="-514350">
              <a:buAutoNum type="arabicPeriod"/>
              <a:defRPr/>
            </a:pPr>
            <a:r>
              <a:rPr lang="en-US" altLang="ko-KR" sz="3200" dirty="0" smtClean="0">
                <a:latin typeface="Times New Roman"/>
                <a:cs typeface="Times New Roman"/>
              </a:rPr>
              <a:t>Add 1mg/mL of mouse IgG antibody, 10 </a:t>
            </a:r>
            <a:r>
              <a:rPr lang="en-US" altLang="ko-KR" sz="3200" dirty="0" smtClean="0">
                <a:latin typeface="Times New Roman" panose="02020603050405020304" pitchFamily="18" charset="0"/>
                <a:cs typeface="Times New Roman" panose="02020603050405020304" pitchFamily="18" charset="0"/>
              </a:rPr>
              <a:t>µ</a:t>
            </a:r>
            <a:r>
              <a:rPr lang="en-US" altLang="ko-KR" sz="3200" dirty="0" smtClean="0">
                <a:latin typeface="Times New Roman"/>
                <a:cs typeface="Times New Roman"/>
              </a:rPr>
              <a:t>L </a:t>
            </a:r>
            <a:r>
              <a:rPr lang="en-US" altLang="ko-KR" sz="3200" dirty="0" smtClean="0">
                <a:latin typeface="Times New Roman"/>
                <a:cs typeface="Times New Roman"/>
                <a:sym typeface="Wingdings" panose="05000000000000000000" pitchFamily="2" charset="2"/>
              </a:rPr>
              <a:t> incubation 1h, RT</a:t>
            </a:r>
          </a:p>
          <a:p>
            <a:pPr marL="514350" indent="-514350">
              <a:buAutoNum type="arabicPeriod"/>
              <a:defRPr/>
            </a:pPr>
            <a:r>
              <a:rPr lang="en-US" altLang="ko-KR" sz="3200" dirty="0" smtClean="0">
                <a:latin typeface="Times New Roman"/>
                <a:cs typeface="Times New Roman"/>
                <a:sym typeface="Wingdings" panose="05000000000000000000" pitchFamily="2" charset="2"/>
              </a:rPr>
              <a:t>Add 10% BSA, 10 </a:t>
            </a:r>
            <a:r>
              <a:rPr lang="en-US" altLang="ko-KR" sz="3200" dirty="0">
                <a:latin typeface="Times New Roman" panose="02020603050405020304" pitchFamily="18" charset="0"/>
                <a:cs typeface="Times New Roman" panose="02020603050405020304" pitchFamily="18" charset="0"/>
              </a:rPr>
              <a:t>µ</a:t>
            </a:r>
            <a:r>
              <a:rPr lang="en-US" altLang="ko-KR" sz="3200" dirty="0" smtClean="0">
                <a:latin typeface="Times New Roman"/>
                <a:cs typeface="Times New Roman"/>
                <a:sym typeface="Wingdings" panose="05000000000000000000" pitchFamily="2" charset="2"/>
              </a:rPr>
              <a:t>L  incubation 1h, RT</a:t>
            </a:r>
          </a:p>
          <a:p>
            <a:pPr marL="514350" indent="-514350">
              <a:buAutoNum type="arabicPeriod"/>
              <a:defRPr/>
            </a:pPr>
            <a:r>
              <a:rPr lang="en-US" altLang="ko-KR" sz="3200" dirty="0" smtClean="0">
                <a:latin typeface="Times New Roman"/>
                <a:cs typeface="Times New Roman"/>
                <a:sym typeface="Wingdings" panose="05000000000000000000" pitchFamily="2" charset="2"/>
              </a:rPr>
              <a:t>Washing with 10mM borate buffer (9000rpm, 15min, 10</a:t>
            </a:r>
            <a:r>
              <a:rPr lang="en-US" altLang="ko-KR" sz="3200" dirty="0" smtClean="0">
                <a:latin typeface="Times New Roman" panose="02020603050405020304" pitchFamily="18" charset="0"/>
                <a:cs typeface="Times New Roman" panose="02020603050405020304" pitchFamily="18" charset="0"/>
                <a:sym typeface="Wingdings" panose="05000000000000000000" pitchFamily="2" charset="2"/>
              </a:rPr>
              <a:t>℃) three times</a:t>
            </a:r>
            <a:endParaRPr lang="en-US" altLang="ko-KR" sz="3200" dirty="0" smtClean="0">
              <a:latin typeface="Times New Roman"/>
              <a:cs typeface="Times New Roman"/>
              <a:sym typeface="Wingdings" panose="05000000000000000000" pitchFamily="2" charset="2"/>
            </a:endParaRPr>
          </a:p>
        </p:txBody>
      </p:sp>
      <p:sp>
        <p:nvSpPr>
          <p:cNvPr id="371" name="TextBox 370"/>
          <p:cNvSpPr txBox="1"/>
          <p:nvPr/>
        </p:nvSpPr>
        <p:spPr>
          <a:xfrm>
            <a:off x="1068392" y="31323504"/>
            <a:ext cx="9853131" cy="584775"/>
          </a:xfrm>
          <a:prstGeom prst="rect">
            <a:avLst/>
          </a:prstGeom>
          <a:noFill/>
        </p:spPr>
        <p:txBody>
          <a:bodyPr wrap="square">
            <a:spAutoFit/>
          </a:bodyPr>
          <a:lstStyle/>
          <a:p>
            <a:pPr>
              <a:defRPr/>
            </a:pPr>
            <a:r>
              <a:rPr lang="en-US" altLang="ko-KR" sz="3200" b="1" dirty="0" smtClean="0">
                <a:latin typeface="Times New Roman"/>
                <a:cs typeface="Times New Roman"/>
              </a:rPr>
              <a:t>- Fabrication of strip</a:t>
            </a:r>
            <a:endParaRPr lang="ko-KR" altLang="en-US" sz="3200" b="1" dirty="0">
              <a:latin typeface="Times New Roman"/>
              <a:cs typeface="Times New Roman"/>
            </a:endParaRPr>
          </a:p>
        </p:txBody>
      </p:sp>
      <p:pic>
        <p:nvPicPr>
          <p:cNvPr id="96" name="그림 95"/>
          <p:cNvPicPr>
            <a:picLocks noChangeAspect="1"/>
          </p:cNvPicPr>
          <p:nvPr/>
        </p:nvPicPr>
        <p:blipFill>
          <a:blip r:embed="rId9"/>
          <a:stretch>
            <a:fillRect/>
          </a:stretch>
        </p:blipFill>
        <p:spPr>
          <a:xfrm>
            <a:off x="818723" y="33631771"/>
            <a:ext cx="7036995" cy="817458"/>
          </a:xfrm>
          <a:prstGeom prst="rect">
            <a:avLst/>
          </a:prstGeom>
        </p:spPr>
      </p:pic>
      <p:sp>
        <p:nvSpPr>
          <p:cNvPr id="382" name="TextBox 381"/>
          <p:cNvSpPr txBox="1"/>
          <p:nvPr/>
        </p:nvSpPr>
        <p:spPr>
          <a:xfrm>
            <a:off x="467535" y="34364346"/>
            <a:ext cx="2604760" cy="707886"/>
          </a:xfrm>
          <a:prstGeom prst="rect">
            <a:avLst/>
          </a:prstGeom>
          <a:noFill/>
        </p:spPr>
        <p:txBody>
          <a:bodyPr wrap="square">
            <a:spAutoFit/>
          </a:bodyPr>
          <a:lstStyle/>
          <a:p>
            <a:pPr algn="ctr">
              <a:defRPr/>
            </a:pPr>
            <a:r>
              <a:rPr lang="en-US" altLang="ko-KR" sz="2000" b="1" dirty="0" smtClean="0">
                <a:latin typeface="Times New Roman"/>
                <a:cs typeface="Times New Roman"/>
              </a:rPr>
              <a:t>Sample pad</a:t>
            </a:r>
          </a:p>
          <a:p>
            <a:pPr algn="ctr">
              <a:defRPr/>
            </a:pPr>
            <a:r>
              <a:rPr lang="en-US" altLang="ko-KR" sz="2000" b="1" dirty="0" smtClean="0">
                <a:latin typeface="Times New Roman"/>
                <a:cs typeface="Times New Roman"/>
              </a:rPr>
              <a:t>(including RBC Ab)</a:t>
            </a:r>
            <a:endParaRPr lang="ko-KR" altLang="en-US" sz="2000" b="1" dirty="0">
              <a:latin typeface="Times New Roman"/>
              <a:cs typeface="Times New Roman"/>
            </a:endParaRPr>
          </a:p>
        </p:txBody>
      </p:sp>
      <p:sp>
        <p:nvSpPr>
          <p:cNvPr id="383" name="TextBox 382"/>
          <p:cNvSpPr txBox="1"/>
          <p:nvPr/>
        </p:nvSpPr>
        <p:spPr>
          <a:xfrm>
            <a:off x="1524251" y="32053443"/>
            <a:ext cx="3096087" cy="523220"/>
          </a:xfrm>
          <a:prstGeom prst="rect">
            <a:avLst/>
          </a:prstGeom>
          <a:noFill/>
        </p:spPr>
        <p:txBody>
          <a:bodyPr wrap="square">
            <a:spAutoFit/>
          </a:bodyPr>
          <a:lstStyle/>
          <a:p>
            <a:pPr>
              <a:defRPr/>
            </a:pPr>
            <a:r>
              <a:rPr lang="en-US" altLang="ko-KR" sz="2800" b="1" dirty="0" smtClean="0">
                <a:latin typeface="Times New Roman"/>
                <a:cs typeface="Times New Roman"/>
              </a:rPr>
              <a:t>Conjugate pad</a:t>
            </a:r>
            <a:endParaRPr lang="ko-KR" altLang="en-US" sz="2800" b="1" dirty="0">
              <a:latin typeface="Times New Roman"/>
              <a:cs typeface="Times New Roman"/>
            </a:endParaRPr>
          </a:p>
        </p:txBody>
      </p:sp>
      <p:sp>
        <p:nvSpPr>
          <p:cNvPr id="384" name="TextBox 383"/>
          <p:cNvSpPr txBox="1"/>
          <p:nvPr/>
        </p:nvSpPr>
        <p:spPr>
          <a:xfrm>
            <a:off x="3539168" y="34383901"/>
            <a:ext cx="1788206" cy="707886"/>
          </a:xfrm>
          <a:prstGeom prst="rect">
            <a:avLst/>
          </a:prstGeom>
          <a:noFill/>
        </p:spPr>
        <p:txBody>
          <a:bodyPr wrap="square">
            <a:spAutoFit/>
          </a:bodyPr>
          <a:lstStyle/>
          <a:p>
            <a:pPr algn="ctr">
              <a:defRPr/>
            </a:pPr>
            <a:r>
              <a:rPr lang="en-US" altLang="ko-KR" sz="2000" b="1" dirty="0" smtClean="0">
                <a:latin typeface="Times New Roman"/>
                <a:cs typeface="Times New Roman"/>
              </a:rPr>
              <a:t>Nitrocellulose membrane</a:t>
            </a:r>
            <a:endParaRPr lang="ko-KR" altLang="en-US" sz="2000" b="1" dirty="0">
              <a:latin typeface="Times New Roman"/>
              <a:cs typeface="Times New Roman"/>
            </a:endParaRPr>
          </a:p>
        </p:txBody>
      </p:sp>
      <p:sp>
        <p:nvSpPr>
          <p:cNvPr id="386" name="TextBox 385"/>
          <p:cNvSpPr txBox="1"/>
          <p:nvPr/>
        </p:nvSpPr>
        <p:spPr>
          <a:xfrm>
            <a:off x="5340875" y="34437753"/>
            <a:ext cx="2326211" cy="400110"/>
          </a:xfrm>
          <a:prstGeom prst="rect">
            <a:avLst/>
          </a:prstGeom>
          <a:noFill/>
        </p:spPr>
        <p:txBody>
          <a:bodyPr wrap="square">
            <a:spAutoFit/>
          </a:bodyPr>
          <a:lstStyle/>
          <a:p>
            <a:pPr algn="ctr">
              <a:defRPr/>
            </a:pPr>
            <a:r>
              <a:rPr lang="en-US" altLang="ko-KR" sz="2000" b="1" dirty="0" smtClean="0">
                <a:latin typeface="Times New Roman"/>
                <a:cs typeface="Times New Roman"/>
              </a:rPr>
              <a:t>Absorbent pad</a:t>
            </a:r>
            <a:endParaRPr lang="ko-KR" altLang="en-US" sz="2000" b="1" dirty="0">
              <a:latin typeface="Times New Roman"/>
              <a:cs typeface="Times New Roman"/>
            </a:endParaRPr>
          </a:p>
        </p:txBody>
      </p:sp>
      <p:cxnSp>
        <p:nvCxnSpPr>
          <p:cNvPr id="390" name="직선 화살표 연결선 389"/>
          <p:cNvCxnSpPr/>
          <p:nvPr/>
        </p:nvCxnSpPr>
        <p:spPr>
          <a:xfrm>
            <a:off x="3379202" y="33172727"/>
            <a:ext cx="32313" cy="873886"/>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393" name="TextBox 392"/>
          <p:cNvSpPr txBox="1"/>
          <p:nvPr/>
        </p:nvSpPr>
        <p:spPr>
          <a:xfrm>
            <a:off x="3147230" y="33148865"/>
            <a:ext cx="1990796" cy="677108"/>
          </a:xfrm>
          <a:prstGeom prst="rect">
            <a:avLst/>
          </a:prstGeom>
          <a:noFill/>
        </p:spPr>
        <p:txBody>
          <a:bodyPr wrap="square">
            <a:spAutoFit/>
          </a:bodyPr>
          <a:lstStyle/>
          <a:p>
            <a:pPr algn="ctr">
              <a:defRPr/>
            </a:pPr>
            <a:r>
              <a:rPr lang="en-US" altLang="ko-KR" sz="2000" b="1" dirty="0" smtClean="0">
                <a:latin typeface="Times New Roman"/>
                <a:cs typeface="Times New Roman"/>
              </a:rPr>
              <a:t>Test line</a:t>
            </a:r>
          </a:p>
          <a:p>
            <a:pPr algn="ctr">
              <a:defRPr/>
            </a:pPr>
            <a:r>
              <a:rPr lang="en-US" altLang="ko-KR" sz="1800" b="1" dirty="0" smtClean="0">
                <a:latin typeface="Times New Roman"/>
                <a:cs typeface="Times New Roman"/>
              </a:rPr>
              <a:t>(VAN-BSA)</a:t>
            </a:r>
            <a:endParaRPr lang="ko-KR" altLang="en-US" sz="1800" b="1" dirty="0">
              <a:latin typeface="Times New Roman"/>
              <a:cs typeface="Times New Roman"/>
            </a:endParaRPr>
          </a:p>
        </p:txBody>
      </p:sp>
      <p:sp>
        <p:nvSpPr>
          <p:cNvPr id="394" name="TextBox 393"/>
          <p:cNvSpPr txBox="1"/>
          <p:nvPr/>
        </p:nvSpPr>
        <p:spPr>
          <a:xfrm>
            <a:off x="4415251" y="33144849"/>
            <a:ext cx="1990796" cy="677108"/>
          </a:xfrm>
          <a:prstGeom prst="rect">
            <a:avLst/>
          </a:prstGeom>
          <a:noFill/>
        </p:spPr>
        <p:txBody>
          <a:bodyPr wrap="square">
            <a:spAutoFit/>
          </a:bodyPr>
          <a:lstStyle/>
          <a:p>
            <a:pPr algn="ctr">
              <a:defRPr/>
            </a:pPr>
            <a:r>
              <a:rPr lang="en-US" altLang="ko-KR" sz="2000" b="1" dirty="0" smtClean="0">
                <a:latin typeface="Times New Roman"/>
                <a:cs typeface="Times New Roman"/>
              </a:rPr>
              <a:t>Control line</a:t>
            </a:r>
          </a:p>
          <a:p>
            <a:pPr algn="ctr">
              <a:defRPr/>
            </a:pPr>
            <a:r>
              <a:rPr lang="en-US" altLang="ko-KR" sz="1800" b="1" dirty="0" smtClean="0">
                <a:latin typeface="Times New Roman"/>
                <a:cs typeface="Times New Roman"/>
              </a:rPr>
              <a:t>(goat IgG Ab)</a:t>
            </a:r>
            <a:endParaRPr lang="ko-KR" altLang="en-US" sz="1800" b="1" dirty="0">
              <a:latin typeface="Times New Roman"/>
              <a:cs typeface="Times New Roman"/>
            </a:endParaRPr>
          </a:p>
        </p:txBody>
      </p:sp>
      <p:sp>
        <p:nvSpPr>
          <p:cNvPr id="399" name="TextBox 398"/>
          <p:cNvSpPr txBox="1"/>
          <p:nvPr/>
        </p:nvSpPr>
        <p:spPr>
          <a:xfrm>
            <a:off x="1319521" y="32769874"/>
            <a:ext cx="1460242" cy="461665"/>
          </a:xfrm>
          <a:prstGeom prst="rect">
            <a:avLst/>
          </a:prstGeom>
          <a:noFill/>
        </p:spPr>
        <p:txBody>
          <a:bodyPr wrap="square">
            <a:spAutoFit/>
          </a:bodyPr>
          <a:lstStyle/>
          <a:p>
            <a:pPr>
              <a:defRPr/>
            </a:pPr>
            <a:r>
              <a:rPr lang="en-US" altLang="ko-KR" sz="2400" b="1" dirty="0" smtClean="0">
                <a:latin typeface="Times New Roman"/>
                <a:cs typeface="Times New Roman"/>
              </a:rPr>
              <a:t>VAN Ab</a:t>
            </a:r>
            <a:endParaRPr lang="ko-KR" altLang="en-US" sz="2400" b="1" dirty="0">
              <a:latin typeface="Times New Roman"/>
              <a:cs typeface="Times New Roman"/>
            </a:endParaRPr>
          </a:p>
        </p:txBody>
      </p:sp>
      <p:sp>
        <p:nvSpPr>
          <p:cNvPr id="400" name="TextBox 399"/>
          <p:cNvSpPr txBox="1"/>
          <p:nvPr/>
        </p:nvSpPr>
        <p:spPr>
          <a:xfrm>
            <a:off x="2637136" y="32758380"/>
            <a:ext cx="1650788" cy="461665"/>
          </a:xfrm>
          <a:prstGeom prst="rect">
            <a:avLst/>
          </a:prstGeom>
          <a:noFill/>
        </p:spPr>
        <p:txBody>
          <a:bodyPr wrap="square">
            <a:spAutoFit/>
          </a:bodyPr>
          <a:lstStyle/>
          <a:p>
            <a:pPr>
              <a:defRPr/>
            </a:pPr>
            <a:r>
              <a:rPr lang="en-US" altLang="ko-KR" sz="2400" b="1" dirty="0" smtClean="0">
                <a:latin typeface="Times New Roman"/>
                <a:cs typeface="Times New Roman"/>
              </a:rPr>
              <a:t>Ab-</a:t>
            </a:r>
            <a:r>
              <a:rPr lang="en-US" altLang="ko-KR" sz="2400" b="1" dirty="0" err="1" smtClean="0">
                <a:latin typeface="Times New Roman"/>
                <a:cs typeface="Times New Roman"/>
              </a:rPr>
              <a:t>AuNP</a:t>
            </a:r>
            <a:endParaRPr lang="ko-KR" altLang="en-US" sz="2400" b="1" dirty="0">
              <a:latin typeface="Times New Roman"/>
              <a:cs typeface="Times New Roman"/>
            </a:endParaRPr>
          </a:p>
        </p:txBody>
      </p:sp>
      <p:cxnSp>
        <p:nvCxnSpPr>
          <p:cNvPr id="402" name="직선 화살표 연결선 401"/>
          <p:cNvCxnSpPr>
            <a:stCxn id="399" idx="2"/>
          </p:cNvCxnSpPr>
          <p:nvPr/>
        </p:nvCxnSpPr>
        <p:spPr>
          <a:xfrm>
            <a:off x="2049642" y="33231539"/>
            <a:ext cx="951052" cy="827206"/>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1031" name="직선 연결선 1030"/>
          <p:cNvCxnSpPr/>
          <p:nvPr/>
        </p:nvCxnSpPr>
        <p:spPr>
          <a:xfrm>
            <a:off x="2090049" y="32673268"/>
            <a:ext cx="1278065"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1037" name="직선 연결선 1036"/>
          <p:cNvCxnSpPr/>
          <p:nvPr/>
        </p:nvCxnSpPr>
        <p:spPr>
          <a:xfrm flipV="1">
            <a:off x="2103983" y="32673268"/>
            <a:ext cx="0" cy="1679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7" name="직선 연결선 416"/>
          <p:cNvCxnSpPr/>
          <p:nvPr/>
        </p:nvCxnSpPr>
        <p:spPr>
          <a:xfrm flipV="1">
            <a:off x="3357151" y="32659744"/>
            <a:ext cx="0" cy="1679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25" name="TextBox 424"/>
          <p:cNvSpPr txBox="1"/>
          <p:nvPr/>
        </p:nvSpPr>
        <p:spPr>
          <a:xfrm>
            <a:off x="4859189" y="31989438"/>
            <a:ext cx="8786611" cy="1384995"/>
          </a:xfrm>
          <a:prstGeom prst="rect">
            <a:avLst/>
          </a:prstGeom>
          <a:noFill/>
        </p:spPr>
        <p:txBody>
          <a:bodyPr wrap="square">
            <a:spAutoFit/>
          </a:bodyPr>
          <a:lstStyle/>
          <a:p>
            <a:pPr>
              <a:defRPr/>
            </a:pPr>
            <a:r>
              <a:rPr lang="en-US" altLang="ko-KR" sz="2800" dirty="0" smtClean="0">
                <a:latin typeface="Times New Roman"/>
                <a:cs typeface="Times New Roman"/>
                <a:sym typeface="Wingdings" panose="05000000000000000000" pitchFamily="2" charset="2"/>
              </a:rPr>
              <a:t>Sample pad: 10 mg/mL of RBC antibody treatment Conjugate pad: Pre-treatment buffer  200 </a:t>
            </a:r>
            <a:r>
              <a:rPr lang="en-US" altLang="ko-KR" sz="2800" dirty="0" smtClean="0">
                <a:latin typeface="Times New Roman" panose="02020603050405020304" pitchFamily="18" charset="0"/>
                <a:cs typeface="Times New Roman" panose="02020603050405020304" pitchFamily="18" charset="0"/>
                <a:sym typeface="Wingdings" panose="05000000000000000000" pitchFamily="2" charset="2"/>
              </a:rPr>
              <a:t>µ</a:t>
            </a:r>
            <a:r>
              <a:rPr lang="en-US" altLang="ko-KR" sz="2800" dirty="0" smtClean="0">
                <a:latin typeface="Times New Roman"/>
                <a:cs typeface="Times New Roman"/>
                <a:sym typeface="Wingdings" panose="05000000000000000000" pitchFamily="2" charset="2"/>
              </a:rPr>
              <a:t>g/mL VAN Ab</a:t>
            </a:r>
          </a:p>
          <a:p>
            <a:pPr>
              <a:defRPr/>
            </a:pPr>
            <a:r>
              <a:rPr lang="en-US" altLang="ko-KR" sz="2800" dirty="0">
                <a:latin typeface="Times New Roman"/>
                <a:cs typeface="Times New Roman"/>
                <a:sym typeface="Wingdings" panose="05000000000000000000" pitchFamily="2" charset="2"/>
              </a:rPr>
              <a:t>	</a:t>
            </a:r>
            <a:r>
              <a:rPr lang="en-US" altLang="ko-KR" sz="2800" dirty="0" smtClean="0">
                <a:latin typeface="Times New Roman"/>
                <a:cs typeface="Times New Roman"/>
                <a:sym typeface="Wingdings" panose="05000000000000000000" pitchFamily="2" charset="2"/>
              </a:rPr>
              <a:t>				        10×Ab-AuNP</a:t>
            </a:r>
          </a:p>
        </p:txBody>
      </p:sp>
      <p:sp>
        <p:nvSpPr>
          <p:cNvPr id="427" name="TextBox 426"/>
          <p:cNvSpPr txBox="1"/>
          <p:nvPr/>
        </p:nvSpPr>
        <p:spPr>
          <a:xfrm>
            <a:off x="7992016" y="33172727"/>
            <a:ext cx="6657038" cy="1384995"/>
          </a:xfrm>
          <a:prstGeom prst="rect">
            <a:avLst/>
          </a:prstGeom>
          <a:noFill/>
        </p:spPr>
        <p:txBody>
          <a:bodyPr wrap="square">
            <a:spAutoFit/>
          </a:bodyPr>
          <a:lstStyle/>
          <a:p>
            <a:pPr>
              <a:defRPr/>
            </a:pPr>
            <a:r>
              <a:rPr lang="en-US" altLang="ko-KR" sz="2800" dirty="0" smtClean="0">
                <a:latin typeface="Times New Roman"/>
                <a:cs typeface="Times New Roman"/>
                <a:sym typeface="Wingdings" panose="05000000000000000000" pitchFamily="2" charset="2"/>
              </a:rPr>
              <a:t>NC membrane </a:t>
            </a:r>
          </a:p>
          <a:p>
            <a:pPr>
              <a:defRPr/>
            </a:pPr>
            <a:r>
              <a:rPr lang="en-US" altLang="ko-KR" sz="2800" dirty="0" smtClean="0">
                <a:latin typeface="Times New Roman"/>
                <a:cs typeface="Times New Roman"/>
                <a:sym typeface="Wingdings" panose="05000000000000000000" pitchFamily="2" charset="2"/>
              </a:rPr>
              <a:t>: 500 </a:t>
            </a:r>
            <a:r>
              <a:rPr lang="en-US" altLang="ko-KR" sz="2800" dirty="0">
                <a:latin typeface="Times New Roman" panose="02020603050405020304" pitchFamily="18" charset="0"/>
                <a:cs typeface="Times New Roman" panose="02020603050405020304" pitchFamily="18" charset="0"/>
                <a:sym typeface="Wingdings" panose="05000000000000000000" pitchFamily="2" charset="2"/>
              </a:rPr>
              <a:t>µ</a:t>
            </a:r>
            <a:r>
              <a:rPr lang="en-US" altLang="ko-KR" sz="2800" dirty="0" smtClean="0">
                <a:latin typeface="Times New Roman"/>
                <a:cs typeface="Times New Roman"/>
                <a:sym typeface="Wingdings" panose="05000000000000000000" pitchFamily="2" charset="2"/>
              </a:rPr>
              <a:t>g/mL of VAN-BSA (Test line)</a:t>
            </a:r>
          </a:p>
          <a:p>
            <a:pPr>
              <a:defRPr/>
            </a:pPr>
            <a:r>
              <a:rPr lang="en-US" altLang="ko-KR" sz="2800" dirty="0" smtClean="0">
                <a:latin typeface="Times New Roman"/>
                <a:cs typeface="Times New Roman"/>
                <a:sym typeface="Wingdings" panose="05000000000000000000" pitchFamily="2" charset="2"/>
              </a:rPr>
              <a:t> 250 </a:t>
            </a:r>
            <a:r>
              <a:rPr lang="en-US" altLang="ko-KR" sz="2800" dirty="0">
                <a:latin typeface="Times New Roman" panose="02020603050405020304" pitchFamily="18" charset="0"/>
                <a:cs typeface="Times New Roman" panose="02020603050405020304" pitchFamily="18" charset="0"/>
                <a:sym typeface="Wingdings" panose="05000000000000000000" pitchFamily="2" charset="2"/>
              </a:rPr>
              <a:t>µ</a:t>
            </a:r>
            <a:r>
              <a:rPr lang="en-US" altLang="ko-KR" sz="2800" dirty="0" smtClean="0">
                <a:latin typeface="Times New Roman"/>
                <a:cs typeface="Times New Roman"/>
                <a:sym typeface="Wingdings" panose="05000000000000000000" pitchFamily="2" charset="2"/>
              </a:rPr>
              <a:t>g/mL goat IgG Ab (Ctrl line)</a:t>
            </a:r>
          </a:p>
        </p:txBody>
      </p:sp>
      <p:sp>
        <p:nvSpPr>
          <p:cNvPr id="1046" name="직사각형 1045"/>
          <p:cNvSpPr/>
          <p:nvPr/>
        </p:nvSpPr>
        <p:spPr>
          <a:xfrm>
            <a:off x="8039767" y="34637808"/>
            <a:ext cx="4772460" cy="461665"/>
          </a:xfrm>
          <a:prstGeom prst="rect">
            <a:avLst/>
          </a:prstGeom>
        </p:spPr>
        <p:txBody>
          <a:bodyPr wrap="none">
            <a:spAutoFit/>
          </a:bodyPr>
          <a:lstStyle/>
          <a:p>
            <a:pPr>
              <a:defRPr/>
            </a:pPr>
            <a:r>
              <a:rPr lang="en-US" altLang="ko-KR" sz="2400" dirty="0">
                <a:latin typeface="Times New Roman"/>
                <a:cs typeface="Times New Roman"/>
                <a:sym typeface="Wingdings" panose="05000000000000000000" pitchFamily="2" charset="2"/>
              </a:rPr>
              <a:t>*All pads should be dried before use.</a:t>
            </a:r>
          </a:p>
        </p:txBody>
      </p:sp>
      <p:sp>
        <p:nvSpPr>
          <p:cNvPr id="431" name="TextBox 430"/>
          <p:cNvSpPr txBox="1"/>
          <p:nvPr/>
        </p:nvSpPr>
        <p:spPr>
          <a:xfrm>
            <a:off x="14341083" y="25365684"/>
            <a:ext cx="11571313" cy="707886"/>
          </a:xfrm>
          <a:prstGeom prst="rect">
            <a:avLst/>
          </a:prstGeom>
          <a:noFill/>
        </p:spPr>
        <p:txBody>
          <a:bodyPr wrap="square">
            <a:spAutoFit/>
          </a:bodyPr>
          <a:lstStyle/>
          <a:p>
            <a:pPr marL="457200" indent="-457200">
              <a:buFont typeface="Wingdings"/>
              <a:buChar char="§"/>
              <a:defRPr/>
            </a:pPr>
            <a:r>
              <a:rPr lang="en-US" altLang="ko-KR" sz="4000" b="1" dirty="0" smtClean="0">
                <a:latin typeface="Times New Roman"/>
                <a:cs typeface="Times New Roman"/>
              </a:rPr>
              <a:t>Performance of LFIA in human blood</a:t>
            </a:r>
            <a:endParaRPr lang="ko-KR" altLang="en-US" sz="4000" b="1" dirty="0">
              <a:latin typeface="Times New Roman"/>
              <a:cs typeface="Times New Roman"/>
            </a:endParaRPr>
          </a:p>
        </p:txBody>
      </p:sp>
      <p:sp>
        <p:nvSpPr>
          <p:cNvPr id="433" name="TextBox 432"/>
          <p:cNvSpPr txBox="1"/>
          <p:nvPr/>
        </p:nvSpPr>
        <p:spPr>
          <a:xfrm>
            <a:off x="14341083" y="17250076"/>
            <a:ext cx="11571313" cy="707886"/>
          </a:xfrm>
          <a:prstGeom prst="rect">
            <a:avLst/>
          </a:prstGeom>
          <a:noFill/>
        </p:spPr>
        <p:txBody>
          <a:bodyPr wrap="square">
            <a:spAutoFit/>
          </a:bodyPr>
          <a:lstStyle/>
          <a:p>
            <a:pPr marL="457200" indent="-457200">
              <a:buFont typeface="Wingdings"/>
              <a:buChar char="§"/>
              <a:defRPr/>
            </a:pPr>
            <a:r>
              <a:rPr lang="en-US" altLang="ko-KR" sz="4000" b="1" dirty="0" smtClean="0">
                <a:latin typeface="Times New Roman"/>
                <a:cs typeface="Times New Roman"/>
              </a:rPr>
              <a:t>Selectivity test</a:t>
            </a:r>
            <a:endParaRPr lang="ko-KR" altLang="en-US" sz="4000" b="1" dirty="0">
              <a:latin typeface="Times New Roman"/>
              <a:cs typeface="Times New Roman"/>
            </a:endParaRPr>
          </a:p>
        </p:txBody>
      </p:sp>
      <p:sp>
        <p:nvSpPr>
          <p:cNvPr id="434" name="TextBox 433"/>
          <p:cNvSpPr txBox="1"/>
          <p:nvPr/>
        </p:nvSpPr>
        <p:spPr>
          <a:xfrm>
            <a:off x="14352917" y="11992008"/>
            <a:ext cx="11571313" cy="707886"/>
          </a:xfrm>
          <a:prstGeom prst="rect">
            <a:avLst/>
          </a:prstGeom>
          <a:noFill/>
        </p:spPr>
        <p:txBody>
          <a:bodyPr wrap="square">
            <a:spAutoFit/>
          </a:bodyPr>
          <a:lstStyle/>
          <a:p>
            <a:pPr marL="457200" indent="-457200">
              <a:buFont typeface="Wingdings"/>
              <a:buChar char="§"/>
              <a:defRPr/>
            </a:pPr>
            <a:r>
              <a:rPr lang="en-US" altLang="ko-KR" sz="4000" b="1" dirty="0" smtClean="0">
                <a:latin typeface="Times New Roman"/>
                <a:cs typeface="Times New Roman"/>
              </a:rPr>
              <a:t>Experiment with and without RBC antibodies</a:t>
            </a:r>
            <a:endParaRPr lang="ko-KR" altLang="en-US" sz="4000" b="1" dirty="0">
              <a:latin typeface="Times New Roman"/>
              <a:cs typeface="Times New Roman"/>
            </a:endParaRPr>
          </a:p>
        </p:txBody>
      </p:sp>
      <p:graphicFrame>
        <p:nvGraphicFramePr>
          <p:cNvPr id="188" name="차트 187"/>
          <p:cNvGraphicFramePr>
            <a:graphicFrameLocks/>
          </p:cNvGraphicFramePr>
          <p:nvPr>
            <p:extLst>
              <p:ext uri="{D42A27DB-BD31-4B8C-83A1-F6EECF244321}">
                <p14:modId xmlns:p14="http://schemas.microsoft.com/office/powerpoint/2010/main" val="95157952"/>
              </p:ext>
            </p:extLst>
          </p:nvPr>
        </p:nvGraphicFramePr>
        <p:xfrm>
          <a:off x="14295355" y="19415474"/>
          <a:ext cx="7733934" cy="5740878"/>
        </p:xfrm>
        <a:graphic>
          <a:graphicData uri="http://schemas.openxmlformats.org/drawingml/2006/chart">
            <c:chart xmlns:c="http://schemas.openxmlformats.org/drawingml/2006/chart" xmlns:r="http://schemas.openxmlformats.org/officeDocument/2006/relationships" r:id="rId10"/>
          </a:graphicData>
        </a:graphic>
      </p:graphicFrame>
      <p:sp>
        <p:nvSpPr>
          <p:cNvPr id="3" name="TextBox 2"/>
          <p:cNvSpPr txBox="1"/>
          <p:nvPr/>
        </p:nvSpPr>
        <p:spPr>
          <a:xfrm>
            <a:off x="20840464" y="19882242"/>
            <a:ext cx="2736304" cy="784652"/>
          </a:xfrm>
          <a:prstGeom prst="rect">
            <a:avLst/>
          </a:prstGeom>
          <a:noFill/>
        </p:spPr>
        <p:txBody>
          <a:bodyPr wrap="square" rtlCol="0">
            <a:spAutoFit/>
          </a:bodyPr>
          <a:lstStyle/>
          <a:p>
            <a:endParaRPr lang="en-US" dirty="0"/>
          </a:p>
        </p:txBody>
      </p:sp>
      <p:sp>
        <p:nvSpPr>
          <p:cNvPr id="192" name="TextBox 191"/>
          <p:cNvSpPr txBox="1"/>
          <p:nvPr/>
        </p:nvSpPr>
        <p:spPr>
          <a:xfrm>
            <a:off x="20778601" y="19629629"/>
            <a:ext cx="1134838" cy="584775"/>
          </a:xfrm>
          <a:prstGeom prst="rect">
            <a:avLst/>
          </a:prstGeom>
          <a:noFill/>
        </p:spPr>
        <p:txBody>
          <a:bodyPr wrap="square">
            <a:spAutoFit/>
          </a:bodyPr>
          <a:lstStyle/>
          <a:p>
            <a:pPr>
              <a:defRPr/>
            </a:pPr>
            <a:r>
              <a:rPr lang="en-US" altLang="ko-KR" sz="3200" b="1" dirty="0" smtClean="0">
                <a:latin typeface="Times New Roman"/>
                <a:cs typeface="Times New Roman"/>
              </a:rPr>
              <a:t>N=3</a:t>
            </a:r>
            <a:endParaRPr lang="ko-KR" altLang="en-US" sz="3200" b="1" dirty="0">
              <a:latin typeface="Times New Roman"/>
              <a:cs typeface="Times New Roman"/>
            </a:endParaRPr>
          </a:p>
        </p:txBody>
      </p:sp>
      <p:sp>
        <p:nvSpPr>
          <p:cNvPr id="196" name="TextBox 195"/>
          <p:cNvSpPr txBox="1"/>
          <p:nvPr/>
        </p:nvSpPr>
        <p:spPr>
          <a:xfrm>
            <a:off x="22061508" y="19620399"/>
            <a:ext cx="6708281" cy="4031873"/>
          </a:xfrm>
          <a:prstGeom prst="rect">
            <a:avLst/>
          </a:prstGeom>
          <a:noFill/>
        </p:spPr>
        <p:txBody>
          <a:bodyPr wrap="square">
            <a:spAutoFit/>
          </a:bodyPr>
          <a:lstStyle/>
          <a:p>
            <a:pPr>
              <a:defRPr/>
            </a:pPr>
            <a:r>
              <a:rPr lang="en-US" altLang="ko-KR" sz="3200" b="1" dirty="0" err="1" smtClean="0">
                <a:latin typeface="Times New Roman"/>
                <a:cs typeface="Times New Roman"/>
              </a:rPr>
              <a:t>Glycopeptide</a:t>
            </a:r>
            <a:r>
              <a:rPr lang="en-US" altLang="ko-KR" sz="3200" b="1" dirty="0" smtClean="0">
                <a:latin typeface="Times New Roman"/>
                <a:cs typeface="Times New Roman"/>
              </a:rPr>
              <a:t>: </a:t>
            </a:r>
          </a:p>
          <a:p>
            <a:pPr>
              <a:defRPr/>
            </a:pPr>
            <a:r>
              <a:rPr lang="en-US" altLang="ko-KR" sz="3200" dirty="0" smtClean="0">
                <a:latin typeface="Times New Roman"/>
                <a:cs typeface="Times New Roman"/>
              </a:rPr>
              <a:t>Vancomycin(VAN), </a:t>
            </a:r>
            <a:r>
              <a:rPr lang="en-US" altLang="ko-KR" sz="3200" dirty="0" err="1" smtClean="0">
                <a:latin typeface="Times New Roman"/>
                <a:cs typeface="Times New Roman"/>
              </a:rPr>
              <a:t>Teicoplanin</a:t>
            </a:r>
            <a:r>
              <a:rPr lang="en-US" altLang="ko-KR" sz="3200" dirty="0" smtClean="0">
                <a:latin typeface="Times New Roman"/>
                <a:cs typeface="Times New Roman"/>
              </a:rPr>
              <a:t> (TEC)</a:t>
            </a:r>
          </a:p>
          <a:p>
            <a:pPr>
              <a:defRPr/>
            </a:pPr>
            <a:r>
              <a:rPr lang="en-US" altLang="ko-KR" sz="3200" b="1" dirty="0" smtClean="0">
                <a:latin typeface="Times New Roman"/>
                <a:cs typeface="Times New Roman"/>
              </a:rPr>
              <a:t>3</a:t>
            </a:r>
            <a:r>
              <a:rPr lang="en-US" altLang="ko-KR" sz="3200" b="1" baseline="30000" dirty="0" smtClean="0">
                <a:latin typeface="Times New Roman"/>
                <a:cs typeface="Times New Roman"/>
              </a:rPr>
              <a:t>rd</a:t>
            </a:r>
            <a:r>
              <a:rPr lang="en-US" altLang="ko-KR" sz="3200" b="1" dirty="0" smtClean="0">
                <a:latin typeface="Times New Roman"/>
                <a:cs typeface="Times New Roman"/>
              </a:rPr>
              <a:t> generation of cephalosporin:</a:t>
            </a:r>
          </a:p>
          <a:p>
            <a:pPr>
              <a:defRPr/>
            </a:pPr>
            <a:r>
              <a:rPr lang="en-US" altLang="ko-KR" sz="3200" dirty="0" err="1" smtClean="0">
                <a:latin typeface="Times New Roman"/>
                <a:cs typeface="Times New Roman"/>
              </a:rPr>
              <a:t>Cefotaxime</a:t>
            </a:r>
            <a:r>
              <a:rPr lang="en-US" altLang="ko-KR" sz="3200" dirty="0" smtClean="0">
                <a:latin typeface="Times New Roman"/>
                <a:cs typeface="Times New Roman"/>
              </a:rPr>
              <a:t> (CTX), Ceftriaxone (CRO)</a:t>
            </a:r>
          </a:p>
          <a:p>
            <a:pPr>
              <a:defRPr/>
            </a:pPr>
            <a:r>
              <a:rPr lang="en-US" altLang="ko-KR" sz="3200" b="1" dirty="0" smtClean="0">
                <a:latin typeface="Times New Roman"/>
                <a:cs typeface="Times New Roman"/>
              </a:rPr>
              <a:t>Aminoglycoside:</a:t>
            </a:r>
          </a:p>
          <a:p>
            <a:pPr>
              <a:defRPr/>
            </a:pPr>
            <a:r>
              <a:rPr lang="en-US" altLang="ko-KR" sz="3200" dirty="0" smtClean="0">
                <a:latin typeface="Times New Roman"/>
                <a:cs typeface="Times New Roman"/>
              </a:rPr>
              <a:t>Gentamicin (GEN)</a:t>
            </a:r>
          </a:p>
          <a:p>
            <a:pPr>
              <a:defRPr/>
            </a:pPr>
            <a:r>
              <a:rPr lang="en-US" altLang="ko-KR" sz="2800" dirty="0" smtClean="0">
                <a:latin typeface="Times New Roman"/>
                <a:cs typeface="Times New Roman"/>
              </a:rPr>
              <a:t>* The </a:t>
            </a:r>
            <a:r>
              <a:rPr lang="en-US" altLang="ko-KR" sz="2800" dirty="0" err="1" smtClean="0">
                <a:latin typeface="Times New Roman"/>
                <a:cs typeface="Times New Roman"/>
              </a:rPr>
              <a:t>avobe</a:t>
            </a:r>
            <a:r>
              <a:rPr lang="en-US" altLang="ko-KR" sz="2800" dirty="0" smtClean="0">
                <a:latin typeface="Times New Roman"/>
                <a:cs typeface="Times New Roman"/>
              </a:rPr>
              <a:t> drugs are used together with VAN or have a similar structure.</a:t>
            </a:r>
            <a:endParaRPr lang="ko-KR" altLang="en-US" sz="2800" dirty="0">
              <a:latin typeface="Times New Roman"/>
              <a:cs typeface="Times New Roman"/>
            </a:endParaRPr>
          </a:p>
        </p:txBody>
      </p:sp>
      <p:sp>
        <p:nvSpPr>
          <p:cNvPr id="197" name="TextBox 196"/>
          <p:cNvSpPr txBox="1"/>
          <p:nvPr/>
        </p:nvSpPr>
        <p:spPr>
          <a:xfrm>
            <a:off x="22205505" y="23650625"/>
            <a:ext cx="6564064" cy="1569660"/>
          </a:xfrm>
          <a:prstGeom prst="rect">
            <a:avLst/>
          </a:prstGeom>
          <a:noFill/>
        </p:spPr>
        <p:txBody>
          <a:bodyPr wrap="square">
            <a:spAutoFit/>
          </a:bodyPr>
          <a:lstStyle/>
          <a:p>
            <a:pPr>
              <a:defRPr/>
            </a:pPr>
            <a:r>
              <a:rPr lang="en-US" altLang="ko-KR" sz="3200" dirty="0">
                <a:latin typeface="Times New Roman"/>
                <a:cs typeface="Times New Roman"/>
                <a:sym typeface="Wingdings" panose="05000000000000000000" pitchFamily="2" charset="2"/>
              </a:rPr>
              <a:t> A sample with VAN exhibits notably lower test line intensity compared to other antibiotics.</a:t>
            </a:r>
            <a:endParaRPr lang="ko-KR" altLang="en-US" sz="3200" dirty="0">
              <a:latin typeface="Times New Roman"/>
              <a:cs typeface="Times New Roman"/>
            </a:endParaRPr>
          </a:p>
        </p:txBody>
      </p:sp>
      <p:sp>
        <p:nvSpPr>
          <p:cNvPr id="213" name="TextBox 212"/>
          <p:cNvSpPr txBox="1"/>
          <p:nvPr/>
        </p:nvSpPr>
        <p:spPr>
          <a:xfrm>
            <a:off x="14739122" y="18032747"/>
            <a:ext cx="13725759" cy="1077218"/>
          </a:xfrm>
          <a:prstGeom prst="rect">
            <a:avLst/>
          </a:prstGeom>
          <a:noFill/>
        </p:spPr>
        <p:txBody>
          <a:bodyPr wrap="square">
            <a:spAutoFit/>
          </a:bodyPr>
          <a:lstStyle/>
          <a:p>
            <a:pPr>
              <a:defRPr/>
            </a:pPr>
            <a:r>
              <a:rPr lang="en-US" altLang="ko-KR" sz="3200" b="1" dirty="0" smtClean="0">
                <a:latin typeface="Times New Roman"/>
                <a:cs typeface="Times New Roman"/>
              </a:rPr>
              <a:t>Condition</a:t>
            </a:r>
          </a:p>
          <a:p>
            <a:pPr>
              <a:defRPr/>
            </a:pPr>
            <a:r>
              <a:rPr lang="en-US" altLang="ko-KR" sz="3200" dirty="0" smtClean="0">
                <a:latin typeface="Times New Roman"/>
                <a:cs typeface="Times New Roman"/>
              </a:rPr>
              <a:t>All antibiotics were spiked into the blood at equal concentrations (100 </a:t>
            </a:r>
            <a:r>
              <a:rPr lang="en-US" altLang="ko-KR" sz="3200" dirty="0">
                <a:latin typeface="Times New Roman" panose="02020603050405020304" pitchFamily="18" charset="0"/>
                <a:cs typeface="Times New Roman" panose="02020603050405020304" pitchFamily="18" charset="0"/>
              </a:rPr>
              <a:t>µ</a:t>
            </a:r>
            <a:r>
              <a:rPr lang="en-US" altLang="ko-KR" sz="3200" dirty="0" smtClean="0">
                <a:latin typeface="Times New Roman"/>
                <a:cs typeface="Times New Roman"/>
              </a:rPr>
              <a:t>g/mL).</a:t>
            </a:r>
            <a:endParaRPr lang="ko-KR" altLang="en-US" sz="3200" dirty="0">
              <a:latin typeface="Times New Roman"/>
              <a:cs typeface="Times New Roman"/>
            </a:endParaRPr>
          </a:p>
        </p:txBody>
      </p:sp>
      <p:pic>
        <p:nvPicPr>
          <p:cNvPr id="214" name="그림 213"/>
          <p:cNvPicPr>
            <a:picLocks noChangeAspect="1"/>
          </p:cNvPicPr>
          <p:nvPr/>
        </p:nvPicPr>
        <p:blipFill rotWithShape="1">
          <a:blip r:embed="rId11"/>
          <a:srcRect l="41424" t="38550" r="40165" b="42338"/>
          <a:stretch/>
        </p:blipFill>
        <p:spPr>
          <a:xfrm>
            <a:off x="15231815" y="13600239"/>
            <a:ext cx="2619375" cy="1901120"/>
          </a:xfrm>
          <a:prstGeom prst="rect">
            <a:avLst/>
          </a:prstGeom>
        </p:spPr>
      </p:pic>
      <p:pic>
        <p:nvPicPr>
          <p:cNvPr id="215" name="그림 214"/>
          <p:cNvPicPr>
            <a:picLocks noChangeAspect="1"/>
          </p:cNvPicPr>
          <p:nvPr/>
        </p:nvPicPr>
        <p:blipFill rotWithShape="1">
          <a:blip r:embed="rId12"/>
          <a:srcRect l="36831" t="37583" r="43616" b="42138"/>
          <a:stretch/>
        </p:blipFill>
        <p:spPr>
          <a:xfrm>
            <a:off x="18544795" y="13600239"/>
            <a:ext cx="2623160" cy="1901995"/>
          </a:xfrm>
          <a:prstGeom prst="rect">
            <a:avLst/>
          </a:prstGeom>
        </p:spPr>
      </p:pic>
      <p:sp>
        <p:nvSpPr>
          <p:cNvPr id="216" name="TextBox 215"/>
          <p:cNvSpPr txBox="1"/>
          <p:nvPr/>
        </p:nvSpPr>
        <p:spPr>
          <a:xfrm>
            <a:off x="18460266" y="12883926"/>
            <a:ext cx="2707690" cy="584775"/>
          </a:xfrm>
          <a:prstGeom prst="rect">
            <a:avLst/>
          </a:prstGeom>
          <a:noFill/>
        </p:spPr>
        <p:txBody>
          <a:bodyPr wrap="square" rtlCol="0">
            <a:spAutoFit/>
          </a:bodyPr>
          <a:lstStyle/>
          <a:p>
            <a:r>
              <a:rPr lang="en-US" sz="3200" b="1" dirty="0" smtClean="0">
                <a:latin typeface="Times New Roman" panose="02020603050405020304" pitchFamily="18" charset="0"/>
                <a:cs typeface="Times New Roman" panose="02020603050405020304" pitchFamily="18" charset="0"/>
              </a:rPr>
              <a:t>With RBC Ab</a:t>
            </a:r>
            <a:endParaRPr lang="en-US" sz="3200" b="1" dirty="0">
              <a:latin typeface="Times New Roman" panose="02020603050405020304" pitchFamily="18" charset="0"/>
              <a:cs typeface="Times New Roman" panose="02020603050405020304" pitchFamily="18" charset="0"/>
            </a:endParaRPr>
          </a:p>
        </p:txBody>
      </p:sp>
      <p:cxnSp>
        <p:nvCxnSpPr>
          <p:cNvPr id="217" name="직선 연결선 216"/>
          <p:cNvCxnSpPr/>
          <p:nvPr/>
        </p:nvCxnSpPr>
        <p:spPr>
          <a:xfrm>
            <a:off x="15517565" y="13451503"/>
            <a:ext cx="1950031" cy="0"/>
          </a:xfrm>
          <a:prstGeom prst="line">
            <a:avLst/>
          </a:prstGeom>
          <a:ln w="76200"/>
        </p:spPr>
        <p:style>
          <a:lnRef idx="1">
            <a:schemeClr val="dk1"/>
          </a:lnRef>
          <a:fillRef idx="0">
            <a:schemeClr val="dk1"/>
          </a:fillRef>
          <a:effectRef idx="0">
            <a:schemeClr val="dk1"/>
          </a:effectRef>
          <a:fontRef idx="minor">
            <a:schemeClr val="tx1"/>
          </a:fontRef>
        </p:style>
      </p:cxnSp>
      <p:sp>
        <p:nvSpPr>
          <p:cNvPr id="218" name="TextBox 217"/>
          <p:cNvSpPr txBox="1"/>
          <p:nvPr/>
        </p:nvSpPr>
        <p:spPr>
          <a:xfrm rot="16200000">
            <a:off x="13913863" y="14169359"/>
            <a:ext cx="1852250" cy="584775"/>
          </a:xfrm>
          <a:prstGeom prst="rect">
            <a:avLst/>
          </a:prstGeom>
          <a:noFill/>
        </p:spPr>
        <p:txBody>
          <a:bodyPr wrap="square" rtlCol="0">
            <a:spAutoFit/>
          </a:bodyPr>
          <a:lstStyle/>
          <a:p>
            <a:r>
              <a:rPr lang="en-US" altLang="ko-KR" sz="3200" b="1" dirty="0" smtClean="0">
                <a:latin typeface="Times New Roman" panose="02020603050405020304" pitchFamily="18" charset="0"/>
                <a:cs typeface="Times New Roman" panose="02020603050405020304" pitchFamily="18" charset="0"/>
              </a:rPr>
              <a:t>0 µg/mL</a:t>
            </a:r>
            <a:endParaRPr lang="en-US" sz="3200" b="1" dirty="0">
              <a:latin typeface="Times New Roman" panose="02020603050405020304" pitchFamily="18" charset="0"/>
              <a:cs typeface="Times New Roman" panose="02020603050405020304" pitchFamily="18" charset="0"/>
            </a:endParaRPr>
          </a:p>
        </p:txBody>
      </p:sp>
      <p:cxnSp>
        <p:nvCxnSpPr>
          <p:cNvPr id="219" name="직선 연결선 218"/>
          <p:cNvCxnSpPr/>
          <p:nvPr/>
        </p:nvCxnSpPr>
        <p:spPr>
          <a:xfrm>
            <a:off x="18772165" y="13451503"/>
            <a:ext cx="1950031" cy="0"/>
          </a:xfrm>
          <a:prstGeom prst="line">
            <a:avLst/>
          </a:prstGeom>
          <a:ln w="76200"/>
        </p:spPr>
        <p:style>
          <a:lnRef idx="1">
            <a:schemeClr val="dk1"/>
          </a:lnRef>
          <a:fillRef idx="0">
            <a:schemeClr val="dk1"/>
          </a:fillRef>
          <a:effectRef idx="0">
            <a:schemeClr val="dk1"/>
          </a:effectRef>
          <a:fontRef idx="minor">
            <a:schemeClr val="tx1"/>
          </a:fontRef>
        </p:style>
      </p:cxnSp>
      <p:sp>
        <p:nvSpPr>
          <p:cNvPr id="220" name="TextBox 219"/>
          <p:cNvSpPr txBox="1"/>
          <p:nvPr/>
        </p:nvSpPr>
        <p:spPr>
          <a:xfrm>
            <a:off x="14967540" y="12883926"/>
            <a:ext cx="4129549" cy="584775"/>
          </a:xfrm>
          <a:prstGeom prst="rect">
            <a:avLst/>
          </a:prstGeom>
          <a:noFill/>
        </p:spPr>
        <p:txBody>
          <a:bodyPr wrap="square" rtlCol="0">
            <a:spAutoFit/>
          </a:bodyPr>
          <a:lstStyle/>
          <a:p>
            <a:r>
              <a:rPr lang="en-US" sz="3200" b="1" dirty="0" smtClean="0">
                <a:latin typeface="Times New Roman" panose="02020603050405020304" pitchFamily="18" charset="0"/>
                <a:cs typeface="Times New Roman" panose="02020603050405020304" pitchFamily="18" charset="0"/>
              </a:rPr>
              <a:t>Without RBC Ab</a:t>
            </a:r>
            <a:endParaRPr lang="en-US" sz="3200" b="1" dirty="0">
              <a:latin typeface="Times New Roman" panose="02020603050405020304" pitchFamily="18" charset="0"/>
              <a:cs typeface="Times New Roman" panose="02020603050405020304" pitchFamily="18" charset="0"/>
            </a:endParaRPr>
          </a:p>
        </p:txBody>
      </p:sp>
      <p:sp>
        <p:nvSpPr>
          <p:cNvPr id="221" name="TextBox 220"/>
          <p:cNvSpPr txBox="1"/>
          <p:nvPr/>
        </p:nvSpPr>
        <p:spPr>
          <a:xfrm rot="16200000">
            <a:off x="20752608" y="14248986"/>
            <a:ext cx="2004650" cy="584775"/>
          </a:xfrm>
          <a:prstGeom prst="rect">
            <a:avLst/>
          </a:prstGeom>
          <a:noFill/>
        </p:spPr>
        <p:txBody>
          <a:bodyPr wrap="square" rtlCol="0">
            <a:spAutoFit/>
          </a:bodyPr>
          <a:lstStyle/>
          <a:p>
            <a:r>
              <a:rPr lang="en-US" altLang="ko-KR" sz="3200" b="1" dirty="0" smtClean="0">
                <a:latin typeface="Times New Roman" panose="02020603050405020304" pitchFamily="18" charset="0"/>
                <a:cs typeface="Times New Roman" panose="02020603050405020304" pitchFamily="18" charset="0"/>
              </a:rPr>
              <a:t>10 µg/mL</a:t>
            </a:r>
            <a:endParaRPr lang="en-US" sz="3200" b="1" dirty="0">
              <a:latin typeface="Times New Roman" panose="02020603050405020304" pitchFamily="18" charset="0"/>
              <a:cs typeface="Times New Roman" panose="02020603050405020304" pitchFamily="18" charset="0"/>
            </a:endParaRPr>
          </a:p>
        </p:txBody>
      </p:sp>
      <p:pic>
        <p:nvPicPr>
          <p:cNvPr id="222" name="그림 221"/>
          <p:cNvPicPr>
            <a:picLocks noChangeAspect="1"/>
          </p:cNvPicPr>
          <p:nvPr/>
        </p:nvPicPr>
        <p:blipFill rotWithShape="1">
          <a:blip r:embed="rId13"/>
          <a:srcRect l="42691" t="39349" r="39552" b="42397"/>
          <a:stretch/>
        </p:blipFill>
        <p:spPr>
          <a:xfrm>
            <a:off x="25458794" y="13613340"/>
            <a:ext cx="2623160" cy="1889416"/>
          </a:xfrm>
          <a:prstGeom prst="rect">
            <a:avLst/>
          </a:prstGeom>
        </p:spPr>
      </p:pic>
      <p:pic>
        <p:nvPicPr>
          <p:cNvPr id="223" name="그림 222"/>
          <p:cNvPicPr>
            <a:picLocks noChangeAspect="1"/>
          </p:cNvPicPr>
          <p:nvPr/>
        </p:nvPicPr>
        <p:blipFill rotWithShape="1">
          <a:blip r:embed="rId14"/>
          <a:srcRect l="40282" t="40821" r="40687" b="39638"/>
          <a:stretch/>
        </p:blipFill>
        <p:spPr>
          <a:xfrm>
            <a:off x="22145814" y="13613340"/>
            <a:ext cx="2616128" cy="1882175"/>
          </a:xfrm>
          <a:prstGeom prst="rect">
            <a:avLst/>
          </a:prstGeom>
        </p:spPr>
      </p:pic>
      <p:sp>
        <p:nvSpPr>
          <p:cNvPr id="224" name="TextBox 223"/>
          <p:cNvSpPr txBox="1"/>
          <p:nvPr/>
        </p:nvSpPr>
        <p:spPr>
          <a:xfrm>
            <a:off x="25422205" y="12883926"/>
            <a:ext cx="2707690" cy="584775"/>
          </a:xfrm>
          <a:prstGeom prst="rect">
            <a:avLst/>
          </a:prstGeom>
          <a:noFill/>
        </p:spPr>
        <p:txBody>
          <a:bodyPr wrap="square" rtlCol="0">
            <a:spAutoFit/>
          </a:bodyPr>
          <a:lstStyle/>
          <a:p>
            <a:r>
              <a:rPr lang="en-US" sz="3200" b="1" dirty="0" smtClean="0">
                <a:latin typeface="Times New Roman" panose="02020603050405020304" pitchFamily="18" charset="0"/>
                <a:cs typeface="Times New Roman" panose="02020603050405020304" pitchFamily="18" charset="0"/>
              </a:rPr>
              <a:t>With RBC Ab</a:t>
            </a:r>
            <a:endParaRPr lang="en-US" sz="3200" b="1" dirty="0">
              <a:latin typeface="Times New Roman" panose="02020603050405020304" pitchFamily="18" charset="0"/>
              <a:cs typeface="Times New Roman" panose="02020603050405020304" pitchFamily="18" charset="0"/>
            </a:endParaRPr>
          </a:p>
        </p:txBody>
      </p:sp>
      <p:cxnSp>
        <p:nvCxnSpPr>
          <p:cNvPr id="225" name="직선 연결선 224"/>
          <p:cNvCxnSpPr/>
          <p:nvPr/>
        </p:nvCxnSpPr>
        <p:spPr>
          <a:xfrm>
            <a:off x="22479504" y="13451503"/>
            <a:ext cx="1950031" cy="0"/>
          </a:xfrm>
          <a:prstGeom prst="line">
            <a:avLst/>
          </a:prstGeom>
          <a:ln w="76200"/>
        </p:spPr>
        <p:style>
          <a:lnRef idx="1">
            <a:schemeClr val="dk1"/>
          </a:lnRef>
          <a:fillRef idx="0">
            <a:schemeClr val="dk1"/>
          </a:fillRef>
          <a:effectRef idx="0">
            <a:schemeClr val="dk1"/>
          </a:effectRef>
          <a:fontRef idx="minor">
            <a:schemeClr val="tx1"/>
          </a:fontRef>
        </p:style>
      </p:cxnSp>
      <p:cxnSp>
        <p:nvCxnSpPr>
          <p:cNvPr id="226" name="직선 연결선 225"/>
          <p:cNvCxnSpPr/>
          <p:nvPr/>
        </p:nvCxnSpPr>
        <p:spPr>
          <a:xfrm>
            <a:off x="25734104" y="13451503"/>
            <a:ext cx="1950031" cy="0"/>
          </a:xfrm>
          <a:prstGeom prst="line">
            <a:avLst/>
          </a:prstGeom>
          <a:ln w="76200"/>
        </p:spPr>
        <p:style>
          <a:lnRef idx="1">
            <a:schemeClr val="dk1"/>
          </a:lnRef>
          <a:fillRef idx="0">
            <a:schemeClr val="dk1"/>
          </a:fillRef>
          <a:effectRef idx="0">
            <a:schemeClr val="dk1"/>
          </a:effectRef>
          <a:fontRef idx="minor">
            <a:schemeClr val="tx1"/>
          </a:fontRef>
        </p:style>
      </p:cxnSp>
      <p:sp>
        <p:nvSpPr>
          <p:cNvPr id="227" name="TextBox 226"/>
          <p:cNvSpPr txBox="1"/>
          <p:nvPr/>
        </p:nvSpPr>
        <p:spPr>
          <a:xfrm>
            <a:off x="21929479" y="12883926"/>
            <a:ext cx="4129549" cy="584775"/>
          </a:xfrm>
          <a:prstGeom prst="rect">
            <a:avLst/>
          </a:prstGeom>
          <a:noFill/>
        </p:spPr>
        <p:txBody>
          <a:bodyPr wrap="square" rtlCol="0">
            <a:spAutoFit/>
          </a:bodyPr>
          <a:lstStyle/>
          <a:p>
            <a:r>
              <a:rPr lang="en-US" sz="3200" b="1" dirty="0" smtClean="0">
                <a:latin typeface="Times New Roman" panose="02020603050405020304" pitchFamily="18" charset="0"/>
                <a:cs typeface="Times New Roman" panose="02020603050405020304" pitchFamily="18" charset="0"/>
              </a:rPr>
              <a:t>Without RBC Ab</a:t>
            </a:r>
            <a:endParaRPr lang="en-US" sz="3200" b="1" dirty="0">
              <a:latin typeface="Times New Roman" panose="02020603050405020304" pitchFamily="18" charset="0"/>
              <a:cs typeface="Times New Roman" panose="02020603050405020304" pitchFamily="18" charset="0"/>
            </a:endParaRPr>
          </a:p>
        </p:txBody>
      </p:sp>
      <p:sp>
        <p:nvSpPr>
          <p:cNvPr id="228" name="TextBox 227"/>
          <p:cNvSpPr txBox="1"/>
          <p:nvPr/>
        </p:nvSpPr>
        <p:spPr>
          <a:xfrm>
            <a:off x="14663563" y="15583284"/>
            <a:ext cx="13786359" cy="1569660"/>
          </a:xfrm>
          <a:prstGeom prst="rect">
            <a:avLst/>
          </a:prstGeom>
          <a:noFill/>
        </p:spPr>
        <p:txBody>
          <a:bodyPr wrap="square">
            <a:spAutoFit/>
          </a:bodyPr>
          <a:lstStyle/>
          <a:p>
            <a:pPr marL="457200" indent="-457200">
              <a:buFontTx/>
              <a:buChar char="-"/>
              <a:defRPr/>
            </a:pPr>
            <a:r>
              <a:rPr lang="en-US" altLang="ko-KR" sz="3200" dirty="0" smtClean="0">
                <a:latin typeface="Times New Roman"/>
                <a:cs typeface="Times New Roman"/>
              </a:rPr>
              <a:t>Without RBC Ab </a:t>
            </a:r>
            <a:r>
              <a:rPr lang="en-US" altLang="ko-KR" sz="3200" dirty="0" smtClean="0">
                <a:latin typeface="Times New Roman"/>
                <a:cs typeface="Times New Roman"/>
                <a:sym typeface="Wingdings" panose="05000000000000000000" pitchFamily="2" charset="2"/>
              </a:rPr>
              <a:t></a:t>
            </a:r>
            <a:r>
              <a:rPr lang="en-US" altLang="ko-KR" sz="3200" dirty="0" smtClean="0">
                <a:latin typeface="Times New Roman"/>
                <a:cs typeface="Times New Roman"/>
              </a:rPr>
              <a:t> RBC flow toward the membrane and cause clogging</a:t>
            </a:r>
          </a:p>
          <a:p>
            <a:pPr marL="457200" indent="-457200">
              <a:buFontTx/>
              <a:buChar char="-"/>
              <a:defRPr/>
            </a:pPr>
            <a:r>
              <a:rPr lang="en-US" altLang="ko-KR" sz="3200" dirty="0" smtClean="0">
                <a:latin typeface="Times New Roman"/>
                <a:cs typeface="Times New Roman"/>
              </a:rPr>
              <a:t>With RBC Ab </a:t>
            </a:r>
            <a:r>
              <a:rPr lang="en-US" altLang="ko-KR" sz="3200" dirty="0" smtClean="0">
                <a:latin typeface="Times New Roman"/>
                <a:cs typeface="Times New Roman"/>
                <a:sym typeface="Wingdings" panose="05000000000000000000" pitchFamily="2" charset="2"/>
              </a:rPr>
              <a:t></a:t>
            </a:r>
            <a:r>
              <a:rPr lang="en-US" altLang="ko-KR" sz="3200" dirty="0" smtClean="0">
                <a:latin typeface="Times New Roman"/>
                <a:cs typeface="Times New Roman"/>
              </a:rPr>
              <a:t> RBC aggregation occurs in the sample pad, without affecting the membrane.</a:t>
            </a:r>
            <a:endParaRPr lang="ko-KR" altLang="en-US" sz="3200" dirty="0">
              <a:latin typeface="Times New Roman"/>
              <a:cs typeface="Times New Roman"/>
            </a:endParaRPr>
          </a:p>
        </p:txBody>
      </p:sp>
      <p:graphicFrame>
        <p:nvGraphicFramePr>
          <p:cNvPr id="229" name="차트 228"/>
          <p:cNvGraphicFramePr>
            <a:graphicFrameLocks/>
          </p:cNvGraphicFramePr>
          <p:nvPr>
            <p:extLst>
              <p:ext uri="{D42A27DB-BD31-4B8C-83A1-F6EECF244321}">
                <p14:modId xmlns:p14="http://schemas.microsoft.com/office/powerpoint/2010/main" val="3601854968"/>
              </p:ext>
            </p:extLst>
          </p:nvPr>
        </p:nvGraphicFramePr>
        <p:xfrm>
          <a:off x="14496072" y="26277626"/>
          <a:ext cx="7928388" cy="5227048"/>
        </p:xfrm>
        <a:graphic>
          <a:graphicData uri="http://schemas.openxmlformats.org/drawingml/2006/chart">
            <c:chart xmlns:c="http://schemas.openxmlformats.org/drawingml/2006/chart" xmlns:r="http://schemas.openxmlformats.org/officeDocument/2006/relationships" r:id="rId15"/>
          </a:graphicData>
        </a:graphic>
      </p:graphicFrame>
      <p:sp>
        <p:nvSpPr>
          <p:cNvPr id="230" name="TextBox 229"/>
          <p:cNvSpPr txBox="1"/>
          <p:nvPr/>
        </p:nvSpPr>
        <p:spPr>
          <a:xfrm>
            <a:off x="20896968" y="26665651"/>
            <a:ext cx="1134838" cy="584775"/>
          </a:xfrm>
          <a:prstGeom prst="rect">
            <a:avLst/>
          </a:prstGeom>
          <a:noFill/>
        </p:spPr>
        <p:txBody>
          <a:bodyPr wrap="square">
            <a:spAutoFit/>
          </a:bodyPr>
          <a:lstStyle/>
          <a:p>
            <a:pPr>
              <a:defRPr/>
            </a:pPr>
            <a:r>
              <a:rPr lang="en-US" altLang="ko-KR" sz="3200" b="1" dirty="0" smtClean="0">
                <a:latin typeface="Times New Roman"/>
                <a:cs typeface="Times New Roman"/>
              </a:rPr>
              <a:t>N=3</a:t>
            </a:r>
            <a:endParaRPr lang="ko-KR" altLang="en-US" sz="3200" b="1" dirty="0">
              <a:latin typeface="Times New Roman"/>
              <a:cs typeface="Times New Roman"/>
            </a:endParaRPr>
          </a:p>
        </p:txBody>
      </p:sp>
      <p:sp>
        <p:nvSpPr>
          <p:cNvPr id="231" name="TextBox 230"/>
          <p:cNvSpPr txBox="1"/>
          <p:nvPr/>
        </p:nvSpPr>
        <p:spPr>
          <a:xfrm>
            <a:off x="22424460" y="26022331"/>
            <a:ext cx="6177892" cy="3046988"/>
          </a:xfrm>
          <a:prstGeom prst="rect">
            <a:avLst/>
          </a:prstGeom>
          <a:noFill/>
        </p:spPr>
        <p:txBody>
          <a:bodyPr wrap="square">
            <a:spAutoFit/>
          </a:bodyPr>
          <a:lstStyle/>
          <a:p>
            <a:pPr>
              <a:defRPr/>
            </a:pPr>
            <a:r>
              <a:rPr lang="en-US" altLang="ko-KR" sz="3200" b="1" dirty="0" smtClean="0">
                <a:latin typeface="Times New Roman"/>
                <a:cs typeface="Times New Roman"/>
              </a:rPr>
              <a:t>Condition</a:t>
            </a:r>
          </a:p>
          <a:p>
            <a:pPr>
              <a:defRPr/>
            </a:pPr>
            <a:r>
              <a:rPr lang="en-US" altLang="ko-KR" sz="3200" dirty="0" smtClean="0">
                <a:latin typeface="Times New Roman"/>
                <a:cs typeface="Times New Roman"/>
              </a:rPr>
              <a:t>VAN conc.: 0, 10</a:t>
            </a:r>
            <a:r>
              <a:rPr lang="en-US" altLang="ko-KR" sz="3200" baseline="30000" dirty="0" smtClean="0">
                <a:latin typeface="Times New Roman"/>
                <a:cs typeface="Times New Roman"/>
              </a:rPr>
              <a:t>1</a:t>
            </a:r>
            <a:r>
              <a:rPr lang="en-US" altLang="ko-KR" sz="3200" dirty="0" smtClean="0">
                <a:latin typeface="Times New Roman"/>
                <a:cs typeface="Times New Roman"/>
              </a:rPr>
              <a:t>, 10</a:t>
            </a:r>
            <a:r>
              <a:rPr lang="en-US" altLang="ko-KR" sz="3200" baseline="30000" dirty="0" smtClean="0">
                <a:latin typeface="Times New Roman"/>
                <a:cs typeface="Times New Roman"/>
              </a:rPr>
              <a:t>2</a:t>
            </a:r>
            <a:r>
              <a:rPr lang="en-US" altLang="ko-KR" sz="3200" dirty="0" smtClean="0">
                <a:latin typeface="Times New Roman"/>
                <a:cs typeface="Times New Roman"/>
              </a:rPr>
              <a:t>, 10</a:t>
            </a:r>
            <a:r>
              <a:rPr lang="en-US" altLang="ko-KR" sz="3200" baseline="30000" dirty="0" smtClean="0">
                <a:latin typeface="Times New Roman"/>
                <a:cs typeface="Times New Roman"/>
              </a:rPr>
              <a:t>3</a:t>
            </a:r>
            <a:r>
              <a:rPr lang="en-US" altLang="ko-KR" sz="3200" dirty="0" smtClean="0">
                <a:latin typeface="Times New Roman"/>
                <a:cs typeface="Times New Roman"/>
              </a:rPr>
              <a:t>, 10</a:t>
            </a:r>
            <a:r>
              <a:rPr lang="en-US" altLang="ko-KR" sz="3200" baseline="30000" dirty="0" smtClean="0">
                <a:latin typeface="Times New Roman"/>
                <a:cs typeface="Times New Roman"/>
              </a:rPr>
              <a:t>4</a:t>
            </a:r>
            <a:r>
              <a:rPr lang="en-US" altLang="ko-KR" sz="3200" dirty="0" smtClean="0">
                <a:latin typeface="Times New Roman"/>
                <a:cs typeface="Times New Roman"/>
              </a:rPr>
              <a:t>, 10</a:t>
            </a:r>
            <a:r>
              <a:rPr lang="en-US" altLang="ko-KR" sz="3200" baseline="30000" dirty="0" smtClean="0">
                <a:latin typeface="Times New Roman"/>
                <a:cs typeface="Times New Roman"/>
              </a:rPr>
              <a:t>5</a:t>
            </a:r>
            <a:r>
              <a:rPr lang="en-US" altLang="ko-KR" sz="3200" dirty="0" smtClean="0">
                <a:latin typeface="Times New Roman"/>
                <a:cs typeface="Times New Roman"/>
              </a:rPr>
              <a:t> ng/mL in human blood</a:t>
            </a:r>
            <a:endParaRPr lang="en-US" altLang="ko-KR" sz="3200" baseline="30000" dirty="0">
              <a:latin typeface="Times New Roman"/>
              <a:cs typeface="Times New Roman"/>
            </a:endParaRPr>
          </a:p>
          <a:p>
            <a:pPr>
              <a:defRPr/>
            </a:pPr>
            <a:r>
              <a:rPr lang="en-US" altLang="ko-KR" sz="3200" dirty="0" smtClean="0">
                <a:latin typeface="Times New Roman"/>
                <a:cs typeface="Times New Roman"/>
              </a:rPr>
              <a:t>Assay: sample (5 </a:t>
            </a:r>
            <a:r>
              <a:rPr lang="en-US" altLang="ko-KR" sz="3200" dirty="0" smtClean="0">
                <a:latin typeface="Times New Roman" panose="02020603050405020304" pitchFamily="18" charset="0"/>
                <a:cs typeface="Times New Roman" panose="02020603050405020304" pitchFamily="18" charset="0"/>
              </a:rPr>
              <a:t>µ</a:t>
            </a:r>
            <a:r>
              <a:rPr lang="en-US" altLang="ko-KR" sz="3200" dirty="0" smtClean="0">
                <a:latin typeface="Times New Roman"/>
                <a:cs typeface="Times New Roman"/>
              </a:rPr>
              <a:t>L) added assay buffer (45 </a:t>
            </a:r>
            <a:r>
              <a:rPr lang="en-US" altLang="ko-KR" sz="3200" dirty="0" smtClean="0">
                <a:latin typeface="Times New Roman" panose="02020603050405020304" pitchFamily="18" charset="0"/>
                <a:cs typeface="Times New Roman" panose="02020603050405020304" pitchFamily="18" charset="0"/>
              </a:rPr>
              <a:t>µ</a:t>
            </a:r>
            <a:r>
              <a:rPr lang="en-US" altLang="ko-KR" sz="3200" dirty="0" smtClean="0">
                <a:latin typeface="Times New Roman"/>
                <a:cs typeface="Times New Roman"/>
              </a:rPr>
              <a:t>L)</a:t>
            </a:r>
          </a:p>
          <a:p>
            <a:pPr>
              <a:defRPr/>
            </a:pPr>
            <a:r>
              <a:rPr lang="en-US" altLang="ko-KR" sz="3200" dirty="0" smtClean="0">
                <a:latin typeface="Times New Roman"/>
                <a:cs typeface="Times New Roman"/>
              </a:rPr>
              <a:t>Assay time: 20min</a:t>
            </a:r>
          </a:p>
        </p:txBody>
      </p:sp>
      <p:sp>
        <p:nvSpPr>
          <p:cNvPr id="232" name="TextBox 231"/>
          <p:cNvSpPr txBox="1"/>
          <p:nvPr/>
        </p:nvSpPr>
        <p:spPr>
          <a:xfrm>
            <a:off x="22459761" y="29069319"/>
            <a:ext cx="5986874" cy="2554545"/>
          </a:xfrm>
          <a:prstGeom prst="rect">
            <a:avLst/>
          </a:prstGeom>
          <a:noFill/>
        </p:spPr>
        <p:txBody>
          <a:bodyPr wrap="square">
            <a:spAutoFit/>
          </a:bodyPr>
          <a:lstStyle/>
          <a:p>
            <a:pPr marL="457200" indent="-457200">
              <a:buFont typeface="Wingdings" panose="05000000000000000000" pitchFamily="2" charset="2"/>
              <a:buChar char="à"/>
              <a:defRPr/>
            </a:pPr>
            <a:r>
              <a:rPr lang="en-US" altLang="ko-KR" sz="3200" dirty="0" smtClean="0">
                <a:latin typeface="Times New Roman"/>
                <a:cs typeface="Times New Roman"/>
                <a:sym typeface="Wingdings" panose="05000000000000000000" pitchFamily="2" charset="2"/>
              </a:rPr>
              <a:t>As VAN concentration increases, the intensity of the test line decreases.</a:t>
            </a:r>
          </a:p>
          <a:p>
            <a:pPr marL="457200" indent="-457200">
              <a:buFont typeface="Wingdings" panose="05000000000000000000" pitchFamily="2" charset="2"/>
              <a:buChar char="à"/>
              <a:defRPr/>
            </a:pPr>
            <a:r>
              <a:rPr lang="en-US" altLang="ko-KR" sz="3200" dirty="0" smtClean="0">
                <a:latin typeface="Times New Roman"/>
                <a:cs typeface="Times New Roman"/>
                <a:sym typeface="Wingdings" panose="05000000000000000000" pitchFamily="2" charset="2"/>
              </a:rPr>
              <a:t>The graph shows R</a:t>
            </a:r>
            <a:r>
              <a:rPr lang="en-US" altLang="ko-KR" sz="3200" baseline="30000" dirty="0" smtClean="0">
                <a:latin typeface="Times New Roman"/>
                <a:cs typeface="Times New Roman"/>
                <a:sym typeface="Wingdings" panose="05000000000000000000" pitchFamily="2" charset="2"/>
              </a:rPr>
              <a:t>2</a:t>
            </a:r>
            <a:r>
              <a:rPr lang="en-US" altLang="ko-KR" sz="3200" dirty="0" smtClean="0">
                <a:latin typeface="Times New Roman"/>
                <a:cs typeface="Times New Roman"/>
                <a:sym typeface="Wingdings" panose="05000000000000000000" pitchFamily="2" charset="2"/>
              </a:rPr>
              <a:t>=0.95 with a logistic fitting.</a:t>
            </a:r>
            <a:endParaRPr lang="ko-KR" altLang="en-US" sz="3200" dirty="0">
              <a:latin typeface="Times New Roman"/>
              <a:cs typeface="Times New Roman"/>
            </a:endParaRPr>
          </a:p>
        </p:txBody>
      </p:sp>
      <p:sp>
        <p:nvSpPr>
          <p:cNvPr id="233" name="TextBox 232"/>
          <p:cNvSpPr txBox="1"/>
          <p:nvPr/>
        </p:nvSpPr>
        <p:spPr>
          <a:xfrm>
            <a:off x="14335977" y="34194261"/>
            <a:ext cx="13725759" cy="1200329"/>
          </a:xfrm>
          <a:prstGeom prst="rect">
            <a:avLst/>
          </a:prstGeom>
          <a:noFill/>
        </p:spPr>
        <p:txBody>
          <a:bodyPr wrap="square">
            <a:spAutoFit/>
          </a:bodyPr>
          <a:lstStyle/>
          <a:p>
            <a:pPr>
              <a:defRPr/>
            </a:pPr>
            <a:r>
              <a:rPr lang="en-US" altLang="ko-KR" sz="3600" dirty="0" smtClean="0">
                <a:latin typeface="Times New Roman"/>
                <a:cs typeface="Times New Roman"/>
              </a:rPr>
              <a:t>- The developed LFIA strip can detect VAN from whole blood in one-step without a plasma separation process.</a:t>
            </a:r>
            <a:endParaRPr lang="en-US" altLang="ko-KR" sz="3600" dirty="0">
              <a:latin typeface="Times New Roman"/>
              <a:cs typeface="Times New Roman"/>
            </a:endParaRPr>
          </a:p>
        </p:txBody>
      </p:sp>
      <p:sp>
        <p:nvSpPr>
          <p:cNvPr id="234" name="TextBox 233"/>
          <p:cNvSpPr txBox="1"/>
          <p:nvPr/>
        </p:nvSpPr>
        <p:spPr>
          <a:xfrm>
            <a:off x="14411945" y="32516272"/>
            <a:ext cx="13725759" cy="1754326"/>
          </a:xfrm>
          <a:prstGeom prst="rect">
            <a:avLst/>
          </a:prstGeom>
          <a:noFill/>
        </p:spPr>
        <p:txBody>
          <a:bodyPr wrap="square">
            <a:spAutoFit/>
          </a:bodyPr>
          <a:lstStyle/>
          <a:p>
            <a:pPr>
              <a:defRPr/>
            </a:pPr>
            <a:r>
              <a:rPr lang="en-US" altLang="ko-KR" sz="3600" dirty="0" smtClean="0">
                <a:latin typeface="Times New Roman"/>
                <a:cs typeface="Times New Roman"/>
              </a:rPr>
              <a:t>- An experiment was performed in which the VAN concentration ranged from 0 − 10</a:t>
            </a:r>
            <a:r>
              <a:rPr lang="en-US" altLang="ko-KR" sz="3600" baseline="30000" dirty="0" smtClean="0">
                <a:latin typeface="Times New Roman"/>
                <a:cs typeface="Times New Roman"/>
              </a:rPr>
              <a:t>4</a:t>
            </a:r>
            <a:r>
              <a:rPr lang="en-US" altLang="ko-KR" sz="3600" dirty="0" smtClean="0">
                <a:latin typeface="Times New Roman"/>
                <a:cs typeface="Times New Roman"/>
              </a:rPr>
              <a:t> ng/mL, and a graph with an R</a:t>
            </a:r>
            <a:r>
              <a:rPr lang="en-US" altLang="ko-KR" sz="3600" baseline="30000" dirty="0" smtClean="0">
                <a:latin typeface="Times New Roman"/>
                <a:cs typeface="Times New Roman"/>
              </a:rPr>
              <a:t>2</a:t>
            </a:r>
            <a:r>
              <a:rPr lang="en-US" altLang="ko-KR" sz="3600" dirty="0" smtClean="0">
                <a:latin typeface="Times New Roman"/>
                <a:cs typeface="Times New Roman"/>
              </a:rPr>
              <a:t>=0.95 was obtained through logistic fitting.</a:t>
            </a:r>
            <a:endParaRPr lang="en-US" altLang="ko-KR" sz="3600" dirty="0">
              <a:latin typeface="Times New Roman"/>
              <a:cs typeface="Times New Roman"/>
            </a:endParaRPr>
          </a:p>
        </p:txBody>
      </p:sp>
    </p:spTree>
  </p:cSld>
  <p:clrMapOvr>
    <a:masterClrMapping/>
  </p:clrMapOvr>
  <mc:AlternateContent xmlns:mc="http://schemas.openxmlformats.org/markup-compatibility/2006" xmlns:p14="http://schemas.microsoft.com/office/powerpoint/2010/main">
    <mc:Choice Requires="p14">
      <p:transition/>
    </mc:Choice>
    <mc:Fallback xmlns:dsp="http://schemas.microsoft.com/office/drawing/2008/diagram" xmlns:dgm="http://schemas.openxmlformats.org/drawingml/2006/diagram" xmlns:c="http://schemas.openxmlformats.org/drawingml/2006/chart" xmlns="">
      <p:transition/>
    </mc:Fallback>
  </mc:AlternateContent>
</p:sld>
</file>

<file path=ppt/theme/theme1.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MS PGothic"/>
        <a:font script="Hang" typeface="맑은 고딕"/>
        <a:font script="Hans" typeface="SimSun"/>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MS PGothic"/>
        <a:font script="Hang" typeface="맑은 고딕"/>
        <a:font script="Hans" typeface="SimSu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MS PGothic"/>
        <a:font script="Hang" typeface="맑은 고딕"/>
        <a:font script="Hans" typeface="SimSun"/>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MS PGothic"/>
        <a:font script="Hang" typeface="맑은 고딕"/>
        <a:font script="Hans" typeface="SimSu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테마">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맑은 고딕"/>
        <a:ea typeface=""/>
        <a:cs typeface=""/>
        <a:font script="Jpan" typeface="MS PGothic"/>
        <a:font script="Hang" typeface="맑은 고딕"/>
        <a:font script="Hans" typeface="SimSun"/>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MS PGothic"/>
        <a:font script="Hang" typeface="맑은 고딕"/>
        <a:font script="Hans" typeface="SimSu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843</TotalTime>
  <Words>829</Words>
  <Application>Microsoft Office PowerPoint</Application>
  <PresentationFormat>사용자 지정</PresentationFormat>
  <Paragraphs>89</Paragraphs>
  <Slides>1</Slides>
  <Notes>1</Notes>
  <HiddenSlides>0</HiddenSlides>
  <MMClips>0</MMClips>
  <ScaleCrop>false</ScaleCrop>
  <HeadingPairs>
    <vt:vector size="6" baseType="variant">
      <vt:variant>
        <vt:lpstr>사용한 글꼴</vt:lpstr>
      </vt:variant>
      <vt:variant>
        <vt:i4>8</vt:i4>
      </vt:variant>
      <vt:variant>
        <vt:lpstr>테마</vt:lpstr>
      </vt:variant>
      <vt:variant>
        <vt:i4>1</vt:i4>
      </vt:variant>
      <vt:variant>
        <vt:lpstr>슬라이드 제목</vt:lpstr>
      </vt:variant>
      <vt:variant>
        <vt:i4>1</vt:i4>
      </vt:variant>
    </vt:vector>
  </HeadingPairs>
  <TitlesOfParts>
    <vt:vector size="10" baseType="lpstr">
      <vt:lpstr>HY신명조</vt:lpstr>
      <vt:lpstr>HY헤드라인M</vt:lpstr>
      <vt:lpstr>굴림</vt:lpstr>
      <vt:lpstr>맑은 고딕</vt:lpstr>
      <vt:lpstr>Arial</vt:lpstr>
      <vt:lpstr>Cambria</vt:lpstr>
      <vt:lpstr>Times New Roman</vt:lpstr>
      <vt:lpstr>Wingdings</vt:lpstr>
      <vt:lpstr>Office 테마</vt:lpstr>
      <vt:lpstr>PowerPoint 프레젠테이션</vt:lpstr>
    </vt:vector>
  </TitlesOfParts>
  <Manager/>
  <Company>kjist</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프레젠테이션</dc:title>
  <dc:creator>mems3</dc:creator>
  <cp:lastModifiedBy>정 유경</cp:lastModifiedBy>
  <cp:revision>1190</cp:revision>
  <dcterms:created xsi:type="dcterms:W3CDTF">2003-11-18T07:47:34Z</dcterms:created>
  <dcterms:modified xsi:type="dcterms:W3CDTF">2024-03-19T12:46:11Z</dcterms:modified>
  <cp:version>1000.0000.01</cp:version>
</cp:coreProperties>
</file>