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ti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18" r:id="rId1"/>
  </p:sldMasterIdLst>
  <p:notesMasterIdLst>
    <p:notesMasterId r:id="rId3"/>
  </p:notesMasterIdLst>
  <p:handoutMasterIdLst>
    <p:handoutMasterId r:id="rId4"/>
  </p:handoutMasterIdLst>
  <p:sldIdLst>
    <p:sldId id="261" r:id="rId2"/>
  </p:sldIdLst>
  <p:sldSz cx="28803600" cy="42808525"/>
  <p:notesSz cx="6807200" cy="9939338"/>
  <p:defaultTextStyle>
    <a:defPPr>
      <a:defRPr lang="ko-KR"/>
    </a:defPPr>
    <a:lvl1pPr algn="l" rtl="0" fontAlgn="base" latinLnBrk="1">
      <a:spcBef>
        <a:spcPct val="0"/>
      </a:spcBef>
      <a:spcAft>
        <a:spcPct val="0"/>
      </a:spcAft>
      <a:defRPr kumimoji="1" sz="1400" kern="1200">
        <a:solidFill>
          <a:schemeClr val="tx1"/>
        </a:solidFill>
        <a:latin typeface="굴림" panose="020B0600000101010101" pitchFamily="50" charset="-127"/>
        <a:ea typeface="굴림" panose="020B0600000101010101" pitchFamily="50" charset="-127"/>
        <a:cs typeface="+mn-cs"/>
      </a:defRPr>
    </a:lvl1pPr>
    <a:lvl2pPr marL="457200" algn="l" rtl="0" fontAlgn="base" latinLnBrk="1">
      <a:spcBef>
        <a:spcPct val="0"/>
      </a:spcBef>
      <a:spcAft>
        <a:spcPct val="0"/>
      </a:spcAft>
      <a:defRPr kumimoji="1" sz="1400" kern="1200">
        <a:solidFill>
          <a:schemeClr val="tx1"/>
        </a:solidFill>
        <a:latin typeface="굴림" panose="020B0600000101010101" pitchFamily="50" charset="-127"/>
        <a:ea typeface="굴림" panose="020B0600000101010101" pitchFamily="50" charset="-127"/>
        <a:cs typeface="+mn-cs"/>
      </a:defRPr>
    </a:lvl2pPr>
    <a:lvl3pPr marL="914400" algn="l" rtl="0" fontAlgn="base" latinLnBrk="1">
      <a:spcBef>
        <a:spcPct val="0"/>
      </a:spcBef>
      <a:spcAft>
        <a:spcPct val="0"/>
      </a:spcAft>
      <a:defRPr kumimoji="1" sz="1400" kern="1200">
        <a:solidFill>
          <a:schemeClr val="tx1"/>
        </a:solidFill>
        <a:latin typeface="굴림" panose="020B0600000101010101" pitchFamily="50" charset="-127"/>
        <a:ea typeface="굴림" panose="020B0600000101010101" pitchFamily="50" charset="-127"/>
        <a:cs typeface="+mn-cs"/>
      </a:defRPr>
    </a:lvl3pPr>
    <a:lvl4pPr marL="1371600" algn="l" rtl="0" fontAlgn="base" latinLnBrk="1">
      <a:spcBef>
        <a:spcPct val="0"/>
      </a:spcBef>
      <a:spcAft>
        <a:spcPct val="0"/>
      </a:spcAft>
      <a:defRPr kumimoji="1" sz="1400" kern="1200">
        <a:solidFill>
          <a:schemeClr val="tx1"/>
        </a:solidFill>
        <a:latin typeface="굴림" panose="020B0600000101010101" pitchFamily="50" charset="-127"/>
        <a:ea typeface="굴림" panose="020B0600000101010101" pitchFamily="50" charset="-127"/>
        <a:cs typeface="+mn-cs"/>
      </a:defRPr>
    </a:lvl4pPr>
    <a:lvl5pPr marL="1828800" algn="l" rtl="0" fontAlgn="base" latinLnBrk="1">
      <a:spcBef>
        <a:spcPct val="0"/>
      </a:spcBef>
      <a:spcAft>
        <a:spcPct val="0"/>
      </a:spcAft>
      <a:defRPr kumimoji="1" sz="1400" kern="1200">
        <a:solidFill>
          <a:schemeClr val="tx1"/>
        </a:solidFill>
        <a:latin typeface="굴림" panose="020B0600000101010101" pitchFamily="50" charset="-127"/>
        <a:ea typeface="굴림" panose="020B0600000101010101" pitchFamily="50" charset="-127"/>
        <a:cs typeface="+mn-cs"/>
      </a:defRPr>
    </a:lvl5pPr>
    <a:lvl6pPr marL="2286000" algn="l" defTabSz="914400" rtl="0" eaLnBrk="1" latinLnBrk="1" hangingPunct="1">
      <a:defRPr kumimoji="1" sz="1400" kern="1200">
        <a:solidFill>
          <a:schemeClr val="tx1"/>
        </a:solidFill>
        <a:latin typeface="굴림" panose="020B0600000101010101" pitchFamily="50" charset="-127"/>
        <a:ea typeface="굴림" panose="020B0600000101010101" pitchFamily="50" charset="-127"/>
        <a:cs typeface="+mn-cs"/>
      </a:defRPr>
    </a:lvl6pPr>
    <a:lvl7pPr marL="2743200" algn="l" defTabSz="914400" rtl="0" eaLnBrk="1" latinLnBrk="1" hangingPunct="1">
      <a:defRPr kumimoji="1" sz="1400" kern="1200">
        <a:solidFill>
          <a:schemeClr val="tx1"/>
        </a:solidFill>
        <a:latin typeface="굴림" panose="020B0600000101010101" pitchFamily="50" charset="-127"/>
        <a:ea typeface="굴림" panose="020B0600000101010101" pitchFamily="50" charset="-127"/>
        <a:cs typeface="+mn-cs"/>
      </a:defRPr>
    </a:lvl7pPr>
    <a:lvl8pPr marL="3200400" algn="l" defTabSz="914400" rtl="0" eaLnBrk="1" latinLnBrk="1" hangingPunct="1">
      <a:defRPr kumimoji="1" sz="1400" kern="1200">
        <a:solidFill>
          <a:schemeClr val="tx1"/>
        </a:solidFill>
        <a:latin typeface="굴림" panose="020B0600000101010101" pitchFamily="50" charset="-127"/>
        <a:ea typeface="굴림" panose="020B0600000101010101" pitchFamily="50" charset="-127"/>
        <a:cs typeface="+mn-cs"/>
      </a:defRPr>
    </a:lvl8pPr>
    <a:lvl9pPr marL="3657600" algn="l" defTabSz="914400" rtl="0" eaLnBrk="1" latinLnBrk="1" hangingPunct="1">
      <a:defRPr kumimoji="1" sz="1400" kern="1200">
        <a:solidFill>
          <a:schemeClr val="tx1"/>
        </a:solidFill>
        <a:latin typeface="굴림" panose="020B0600000101010101" pitchFamily="50" charset="-127"/>
        <a:ea typeface="굴림" panose="020B0600000101010101" pitchFamily="50" charset="-127"/>
        <a:cs typeface="+mn-cs"/>
      </a:defRPr>
    </a:lvl9pPr>
  </p:defaultTextStyle>
  <p:extLst>
    <p:ext uri="{EFAFB233-063F-42B5-8137-9DF3F51BA10A}">
      <p15:sldGuideLst xmlns:p15="http://schemas.microsoft.com/office/powerpoint/2012/main">
        <p15:guide id="1" orient="horz" pos="13392" userDrawn="1">
          <p15:clr>
            <a:srgbClr val="A4A3A4"/>
          </p15:clr>
        </p15:guide>
        <p15:guide id="2" pos="9072">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3127"/>
    <a:srgbClr val="0000FF"/>
    <a:srgbClr val="CC0500"/>
    <a:srgbClr val="DE2D23"/>
    <a:srgbClr val="59615D"/>
    <a:srgbClr val="5A625E"/>
    <a:srgbClr val="000066"/>
    <a:srgbClr val="275473"/>
    <a:srgbClr val="336699"/>
    <a:srgbClr val="0000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밝은 스타일 3 - 강조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밝은 스타일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밝은 스타일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62" autoAdjust="0"/>
    <p:restoredTop sz="94636" autoAdjust="0"/>
  </p:normalViewPr>
  <p:slideViewPr>
    <p:cSldViewPr showGuides="1">
      <p:cViewPr>
        <p:scale>
          <a:sx n="33" d="100"/>
          <a:sy n="33" d="100"/>
        </p:scale>
        <p:origin x="1056" y="-3432"/>
      </p:cViewPr>
      <p:guideLst>
        <p:guide orient="horz" pos="13392"/>
        <p:guide pos="9072"/>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85" d="100"/>
          <a:sy n="85" d="100"/>
        </p:scale>
        <p:origin x="3522" y="96"/>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1"/>
            <a:ext cx="2950897" cy="498316"/>
          </a:xfrm>
          <a:prstGeom prst="rect">
            <a:avLst/>
          </a:prstGeom>
          <a:noFill/>
          <a:ln w="9525">
            <a:noFill/>
            <a:miter lim="800000"/>
            <a:headEnd/>
            <a:tailEnd/>
          </a:ln>
          <a:effectLst/>
        </p:spPr>
        <p:txBody>
          <a:bodyPr vert="horz" wrap="square" lIns="91577" tIns="45788" rIns="91577" bIns="45788" numCol="1" anchor="t" anchorCtr="0" compatLnSpc="1">
            <a:prstTxWarp prst="textNoShape">
              <a:avLst/>
            </a:prstTxWarp>
          </a:bodyPr>
          <a:lstStyle>
            <a:lvl1pPr algn="l" defTabSz="915344">
              <a:defRPr sz="1200">
                <a:latin typeface="굴림" charset="-127"/>
                <a:ea typeface="굴림" charset="-127"/>
              </a:defRPr>
            </a:lvl1pPr>
          </a:lstStyle>
          <a:p>
            <a:pPr>
              <a:defRPr/>
            </a:pPr>
            <a:endParaRPr lang="en-US" altLang="ko-KR"/>
          </a:p>
        </p:txBody>
      </p:sp>
      <p:sp>
        <p:nvSpPr>
          <p:cNvPr id="5123" name="Rectangle 3"/>
          <p:cNvSpPr>
            <a:spLocks noGrp="1" noChangeArrowheads="1"/>
          </p:cNvSpPr>
          <p:nvPr>
            <p:ph type="dt" sz="quarter" idx="1"/>
          </p:nvPr>
        </p:nvSpPr>
        <p:spPr bwMode="auto">
          <a:xfrm>
            <a:off x="3856303" y="1"/>
            <a:ext cx="2950897" cy="498316"/>
          </a:xfrm>
          <a:prstGeom prst="rect">
            <a:avLst/>
          </a:prstGeom>
          <a:noFill/>
          <a:ln w="9525">
            <a:noFill/>
            <a:miter lim="800000"/>
            <a:headEnd/>
            <a:tailEnd/>
          </a:ln>
          <a:effectLst/>
        </p:spPr>
        <p:txBody>
          <a:bodyPr vert="horz" wrap="square" lIns="91577" tIns="45788" rIns="91577" bIns="45788" numCol="1" anchor="t" anchorCtr="0" compatLnSpc="1">
            <a:prstTxWarp prst="textNoShape">
              <a:avLst/>
            </a:prstTxWarp>
          </a:bodyPr>
          <a:lstStyle>
            <a:lvl1pPr algn="r" defTabSz="915344">
              <a:defRPr sz="1200">
                <a:latin typeface="굴림" charset="-127"/>
                <a:ea typeface="굴림" charset="-127"/>
              </a:defRPr>
            </a:lvl1pPr>
          </a:lstStyle>
          <a:p>
            <a:pPr>
              <a:defRPr/>
            </a:pPr>
            <a:endParaRPr lang="en-US" altLang="ko-KR"/>
          </a:p>
        </p:txBody>
      </p:sp>
      <p:sp>
        <p:nvSpPr>
          <p:cNvPr id="5124" name="Rectangle 4"/>
          <p:cNvSpPr>
            <a:spLocks noGrp="1" noChangeArrowheads="1"/>
          </p:cNvSpPr>
          <p:nvPr>
            <p:ph type="ftr" sz="quarter" idx="2"/>
          </p:nvPr>
        </p:nvSpPr>
        <p:spPr bwMode="auto">
          <a:xfrm>
            <a:off x="0" y="9441023"/>
            <a:ext cx="2950897" cy="498316"/>
          </a:xfrm>
          <a:prstGeom prst="rect">
            <a:avLst/>
          </a:prstGeom>
          <a:noFill/>
          <a:ln w="9525">
            <a:noFill/>
            <a:miter lim="800000"/>
            <a:headEnd/>
            <a:tailEnd/>
          </a:ln>
          <a:effectLst/>
        </p:spPr>
        <p:txBody>
          <a:bodyPr vert="horz" wrap="square" lIns="91577" tIns="45788" rIns="91577" bIns="45788" numCol="1" anchor="b" anchorCtr="0" compatLnSpc="1">
            <a:prstTxWarp prst="textNoShape">
              <a:avLst/>
            </a:prstTxWarp>
          </a:bodyPr>
          <a:lstStyle>
            <a:lvl1pPr algn="l" defTabSz="915344">
              <a:defRPr sz="1200">
                <a:latin typeface="굴림" charset="-127"/>
                <a:ea typeface="굴림" charset="-127"/>
              </a:defRPr>
            </a:lvl1pPr>
          </a:lstStyle>
          <a:p>
            <a:pPr>
              <a:defRPr/>
            </a:pPr>
            <a:endParaRPr lang="en-US" altLang="ko-KR"/>
          </a:p>
        </p:txBody>
      </p:sp>
      <p:sp>
        <p:nvSpPr>
          <p:cNvPr id="5125" name="Rectangle 5"/>
          <p:cNvSpPr>
            <a:spLocks noGrp="1" noChangeArrowheads="1"/>
          </p:cNvSpPr>
          <p:nvPr>
            <p:ph type="sldNum" sz="quarter" idx="3"/>
          </p:nvPr>
        </p:nvSpPr>
        <p:spPr bwMode="auto">
          <a:xfrm>
            <a:off x="3856303" y="9441023"/>
            <a:ext cx="2950897" cy="498316"/>
          </a:xfrm>
          <a:prstGeom prst="rect">
            <a:avLst/>
          </a:prstGeom>
          <a:noFill/>
          <a:ln w="9525">
            <a:noFill/>
            <a:miter lim="800000"/>
            <a:headEnd/>
            <a:tailEnd/>
          </a:ln>
          <a:effectLst/>
        </p:spPr>
        <p:txBody>
          <a:bodyPr vert="horz" wrap="square" lIns="91577" tIns="45788" rIns="91577" bIns="45788" numCol="1" anchor="b" anchorCtr="0" compatLnSpc="1">
            <a:prstTxWarp prst="textNoShape">
              <a:avLst/>
            </a:prstTxWarp>
          </a:bodyPr>
          <a:lstStyle>
            <a:lvl1pPr algn="r" defTabSz="915344">
              <a:defRPr sz="1200"/>
            </a:lvl1pPr>
          </a:lstStyle>
          <a:p>
            <a:fld id="{5D1DC802-9FEF-4A5E-A1FC-8CCBB00B66B5}" type="slidenum">
              <a:rPr lang="en-US" altLang="ko-KR"/>
              <a:pPr/>
              <a:t>‹#›</a:t>
            </a:fld>
            <a:endParaRPr lang="en-US" altLang="ko-KR"/>
          </a:p>
        </p:txBody>
      </p:sp>
    </p:spTree>
    <p:extLst>
      <p:ext uri="{BB962C8B-B14F-4D97-AF65-F5344CB8AC3E}">
        <p14:creationId xmlns:p14="http://schemas.microsoft.com/office/powerpoint/2010/main" val="42325909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49311" cy="496730"/>
          </a:xfrm>
          <a:prstGeom prst="rect">
            <a:avLst/>
          </a:prstGeom>
        </p:spPr>
        <p:txBody>
          <a:bodyPr vert="horz" lIns="91376" tIns="45688" rIns="91376" bIns="45688" rtlCol="0"/>
          <a:lstStyle>
            <a:lvl1pPr algn="l">
              <a:defRPr sz="1200">
                <a:latin typeface="굴림" charset="-127"/>
                <a:ea typeface="굴림" charset="-127"/>
              </a:defRPr>
            </a:lvl1pPr>
          </a:lstStyle>
          <a:p>
            <a:pPr>
              <a:defRPr/>
            </a:pPr>
            <a:endParaRPr lang="ko-KR" altLang="en-US"/>
          </a:p>
        </p:txBody>
      </p:sp>
      <p:sp>
        <p:nvSpPr>
          <p:cNvPr id="3" name="날짜 개체 틀 2"/>
          <p:cNvSpPr>
            <a:spLocks noGrp="1"/>
          </p:cNvSpPr>
          <p:nvPr>
            <p:ph type="dt" idx="1"/>
          </p:nvPr>
        </p:nvSpPr>
        <p:spPr>
          <a:xfrm>
            <a:off x="3856303" y="0"/>
            <a:ext cx="2949311" cy="496730"/>
          </a:xfrm>
          <a:prstGeom prst="rect">
            <a:avLst/>
          </a:prstGeom>
        </p:spPr>
        <p:txBody>
          <a:bodyPr vert="horz" lIns="91376" tIns="45688" rIns="91376" bIns="45688" rtlCol="0"/>
          <a:lstStyle>
            <a:lvl1pPr algn="r">
              <a:defRPr sz="1200">
                <a:latin typeface="굴림" charset="-127"/>
                <a:ea typeface="굴림" charset="-127"/>
              </a:defRPr>
            </a:lvl1pPr>
          </a:lstStyle>
          <a:p>
            <a:pPr>
              <a:defRPr/>
            </a:pPr>
            <a:fld id="{8BC7F954-FF75-4A2E-B185-BF4F974E658D}" type="datetimeFigureOut">
              <a:rPr lang="ko-KR" altLang="en-US"/>
              <a:pPr>
                <a:defRPr/>
              </a:pPr>
              <a:t>2024-03-19</a:t>
            </a:fld>
            <a:endParaRPr lang="ko-KR" altLang="en-US"/>
          </a:p>
        </p:txBody>
      </p:sp>
      <p:sp>
        <p:nvSpPr>
          <p:cNvPr id="4" name="슬라이드 이미지 개체 틀 3"/>
          <p:cNvSpPr>
            <a:spLocks noGrp="1" noRot="1" noChangeAspect="1"/>
          </p:cNvSpPr>
          <p:nvPr>
            <p:ph type="sldImg" idx="2"/>
          </p:nvPr>
        </p:nvSpPr>
        <p:spPr>
          <a:xfrm>
            <a:off x="2151063" y="746125"/>
            <a:ext cx="2506662" cy="3727450"/>
          </a:xfrm>
          <a:prstGeom prst="rect">
            <a:avLst/>
          </a:prstGeom>
          <a:noFill/>
          <a:ln w="12700">
            <a:solidFill>
              <a:prstClr val="black"/>
            </a:solidFill>
          </a:ln>
        </p:spPr>
        <p:txBody>
          <a:bodyPr vert="horz" lIns="91376" tIns="45688" rIns="91376" bIns="45688" rtlCol="0" anchor="ctr"/>
          <a:lstStyle/>
          <a:p>
            <a:pPr lvl="0"/>
            <a:endParaRPr lang="ko-KR" altLang="en-US" noProof="0" smtClean="0"/>
          </a:p>
        </p:txBody>
      </p:sp>
      <p:sp>
        <p:nvSpPr>
          <p:cNvPr id="5" name="슬라이드 노트 개체 틀 4"/>
          <p:cNvSpPr>
            <a:spLocks noGrp="1"/>
          </p:cNvSpPr>
          <p:nvPr>
            <p:ph type="body" sz="quarter" idx="3"/>
          </p:nvPr>
        </p:nvSpPr>
        <p:spPr>
          <a:xfrm>
            <a:off x="680246" y="4721306"/>
            <a:ext cx="5446710" cy="4472146"/>
          </a:xfrm>
          <a:prstGeom prst="rect">
            <a:avLst/>
          </a:prstGeom>
        </p:spPr>
        <p:txBody>
          <a:bodyPr vert="horz" lIns="91376" tIns="45688" rIns="91376" bIns="45688" rtlCol="0">
            <a:normAutofit/>
          </a:bodyPr>
          <a:lstStyle/>
          <a:p>
            <a:pPr lvl="0"/>
            <a:r>
              <a:rPr lang="ko-KR" altLang="en-US" noProof="0" smtClean="0"/>
              <a:t>마스터 텍스트 스타일을 편집합니다</a:t>
            </a:r>
          </a:p>
          <a:p>
            <a:pPr lvl="1"/>
            <a:r>
              <a:rPr lang="ko-KR" altLang="en-US" noProof="0" smtClean="0"/>
              <a:t>둘째 수준</a:t>
            </a:r>
          </a:p>
          <a:p>
            <a:pPr lvl="2"/>
            <a:r>
              <a:rPr lang="ko-KR" altLang="en-US" noProof="0" smtClean="0"/>
              <a:t>셋째 수준</a:t>
            </a:r>
          </a:p>
          <a:p>
            <a:pPr lvl="3"/>
            <a:r>
              <a:rPr lang="ko-KR" altLang="en-US" noProof="0" smtClean="0"/>
              <a:t>넷째 수준</a:t>
            </a:r>
          </a:p>
          <a:p>
            <a:pPr lvl="4"/>
            <a:r>
              <a:rPr lang="ko-KR" altLang="en-US" noProof="0" smtClean="0"/>
              <a:t>다섯째 수준</a:t>
            </a:r>
          </a:p>
        </p:txBody>
      </p:sp>
      <p:sp>
        <p:nvSpPr>
          <p:cNvPr id="6" name="바닥글 개체 틀 5"/>
          <p:cNvSpPr>
            <a:spLocks noGrp="1"/>
          </p:cNvSpPr>
          <p:nvPr>
            <p:ph type="ftr" sz="quarter" idx="4"/>
          </p:nvPr>
        </p:nvSpPr>
        <p:spPr>
          <a:xfrm>
            <a:off x="0" y="9441022"/>
            <a:ext cx="2949311" cy="496729"/>
          </a:xfrm>
          <a:prstGeom prst="rect">
            <a:avLst/>
          </a:prstGeom>
        </p:spPr>
        <p:txBody>
          <a:bodyPr vert="horz" lIns="91376" tIns="45688" rIns="91376" bIns="45688" rtlCol="0" anchor="b"/>
          <a:lstStyle>
            <a:lvl1pPr algn="l">
              <a:defRPr sz="1200">
                <a:latin typeface="굴림" charset="-127"/>
                <a:ea typeface="굴림" charset="-127"/>
              </a:defRPr>
            </a:lvl1pPr>
          </a:lstStyle>
          <a:p>
            <a:pPr>
              <a:defRPr/>
            </a:pPr>
            <a:endParaRPr lang="ko-KR" altLang="en-US"/>
          </a:p>
        </p:txBody>
      </p:sp>
      <p:sp>
        <p:nvSpPr>
          <p:cNvPr id="7" name="슬라이드 번호 개체 틀 6"/>
          <p:cNvSpPr>
            <a:spLocks noGrp="1"/>
          </p:cNvSpPr>
          <p:nvPr>
            <p:ph type="sldNum" sz="quarter" idx="5"/>
          </p:nvPr>
        </p:nvSpPr>
        <p:spPr>
          <a:xfrm>
            <a:off x="3856303" y="9441022"/>
            <a:ext cx="2949311" cy="496729"/>
          </a:xfrm>
          <a:prstGeom prst="rect">
            <a:avLst/>
          </a:prstGeom>
        </p:spPr>
        <p:txBody>
          <a:bodyPr vert="horz" wrap="square" lIns="91376" tIns="45688" rIns="91376" bIns="45688" numCol="1" anchor="b" anchorCtr="0" compatLnSpc="1">
            <a:prstTxWarp prst="textNoShape">
              <a:avLst/>
            </a:prstTxWarp>
          </a:bodyPr>
          <a:lstStyle>
            <a:lvl1pPr algn="r">
              <a:defRPr sz="1200"/>
            </a:lvl1pPr>
          </a:lstStyle>
          <a:p>
            <a:fld id="{B2BB1210-CFB9-44A3-84EF-FB82D61669C7}" type="slidenum">
              <a:rPr lang="ko-KR" altLang="en-US"/>
              <a:pPr/>
              <a:t>‹#›</a:t>
            </a:fld>
            <a:endParaRPr lang="ko-KR" altLang="en-US"/>
          </a:p>
        </p:txBody>
      </p:sp>
    </p:spTree>
    <p:extLst>
      <p:ext uri="{BB962C8B-B14F-4D97-AF65-F5344CB8AC3E}">
        <p14:creationId xmlns:p14="http://schemas.microsoft.com/office/powerpoint/2010/main" val="2979471741"/>
      </p:ext>
    </p:extLst>
  </p:cSld>
  <p:clrMap bg1="lt1" tx1="dk1" bg2="lt2" tx2="dk2" accent1="accent1" accent2="accent2" accent3="accent3" accent4="accent4" accent5="accent5" accent6="accent6" hlink="hlink" folHlink="folHlink"/>
  <p:notesStyle>
    <a:lvl1pPr algn="l" rtl="0" eaLnBrk="0" fontAlgn="base" latinLnBrk="1" hangingPunct="0">
      <a:spcBef>
        <a:spcPct val="30000"/>
      </a:spcBef>
      <a:spcAft>
        <a:spcPct val="0"/>
      </a:spcAft>
      <a:defRPr sz="1200" kern="1200">
        <a:solidFill>
          <a:schemeClr val="tx1"/>
        </a:solidFill>
        <a:latin typeface="+mn-lt"/>
        <a:ea typeface="+mn-ea"/>
        <a:cs typeface="+mn-cs"/>
      </a:defRPr>
    </a:lvl1pPr>
    <a:lvl2pPr marL="457200" algn="l" rtl="0" eaLnBrk="0" fontAlgn="base" latinLnBrk="1" hangingPunct="0">
      <a:spcBef>
        <a:spcPct val="30000"/>
      </a:spcBef>
      <a:spcAft>
        <a:spcPct val="0"/>
      </a:spcAft>
      <a:defRPr sz="1200" kern="1200">
        <a:solidFill>
          <a:schemeClr val="tx1"/>
        </a:solidFill>
        <a:latin typeface="+mn-lt"/>
        <a:ea typeface="+mn-ea"/>
        <a:cs typeface="+mn-cs"/>
      </a:defRPr>
    </a:lvl2pPr>
    <a:lvl3pPr marL="914400" algn="l" rtl="0" eaLnBrk="0" fontAlgn="base" latinLnBrk="1" hangingPunct="0">
      <a:spcBef>
        <a:spcPct val="30000"/>
      </a:spcBef>
      <a:spcAft>
        <a:spcPct val="0"/>
      </a:spcAft>
      <a:defRPr sz="1200" kern="1200">
        <a:solidFill>
          <a:schemeClr val="tx1"/>
        </a:solidFill>
        <a:latin typeface="+mn-lt"/>
        <a:ea typeface="+mn-ea"/>
        <a:cs typeface="+mn-cs"/>
      </a:defRPr>
    </a:lvl3pPr>
    <a:lvl4pPr marL="1371600" algn="l" rtl="0" eaLnBrk="0" fontAlgn="base" latinLnBrk="1" hangingPunct="0">
      <a:spcBef>
        <a:spcPct val="30000"/>
      </a:spcBef>
      <a:spcAft>
        <a:spcPct val="0"/>
      </a:spcAft>
      <a:defRPr sz="1200" kern="1200">
        <a:solidFill>
          <a:schemeClr val="tx1"/>
        </a:solidFill>
        <a:latin typeface="+mn-lt"/>
        <a:ea typeface="+mn-ea"/>
        <a:cs typeface="+mn-cs"/>
      </a:defRPr>
    </a:lvl4pPr>
    <a:lvl5pPr marL="1828800" algn="l" rtl="0" eaLnBrk="0" fontAlgn="base" latinLnBrk="1" hangingPunct="0">
      <a:spcBef>
        <a:spcPct val="30000"/>
      </a:spcBef>
      <a:spcAft>
        <a:spcPct val="0"/>
      </a:spcAft>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슬라이드 이미지 개체 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슬라이드 노트 개체 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ko-KR" altLang="en-US" smtClean="0"/>
          </a:p>
        </p:txBody>
      </p:sp>
      <p:sp>
        <p:nvSpPr>
          <p:cNvPr id="16388" name="슬라이드 번호 개체 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400">
                <a:solidFill>
                  <a:schemeClr val="tx1"/>
                </a:solidFill>
                <a:latin typeface="굴림" panose="020B0600000101010101" pitchFamily="50" charset="-127"/>
                <a:ea typeface="굴림" panose="020B0600000101010101" pitchFamily="50" charset="-127"/>
              </a:defRPr>
            </a:lvl1pPr>
            <a:lvl2pPr marL="742428" indent="-285550" eaLnBrk="0" hangingPunct="0">
              <a:defRPr kumimoji="1" sz="1400">
                <a:solidFill>
                  <a:schemeClr val="tx1"/>
                </a:solidFill>
                <a:latin typeface="굴림" panose="020B0600000101010101" pitchFamily="50" charset="-127"/>
                <a:ea typeface="굴림" panose="020B0600000101010101" pitchFamily="50" charset="-127"/>
              </a:defRPr>
            </a:lvl2pPr>
            <a:lvl3pPr marL="1142197" indent="-228440" eaLnBrk="0" hangingPunct="0">
              <a:defRPr kumimoji="1" sz="1400">
                <a:solidFill>
                  <a:schemeClr val="tx1"/>
                </a:solidFill>
                <a:latin typeface="굴림" panose="020B0600000101010101" pitchFamily="50" charset="-127"/>
                <a:ea typeface="굴림" panose="020B0600000101010101" pitchFamily="50" charset="-127"/>
              </a:defRPr>
            </a:lvl3pPr>
            <a:lvl4pPr marL="1599076" indent="-228440" eaLnBrk="0" hangingPunct="0">
              <a:defRPr kumimoji="1" sz="1400">
                <a:solidFill>
                  <a:schemeClr val="tx1"/>
                </a:solidFill>
                <a:latin typeface="굴림" panose="020B0600000101010101" pitchFamily="50" charset="-127"/>
                <a:ea typeface="굴림" panose="020B0600000101010101" pitchFamily="50" charset="-127"/>
              </a:defRPr>
            </a:lvl4pPr>
            <a:lvl5pPr marL="2055954" indent="-228440" eaLnBrk="0" hangingPunct="0">
              <a:defRPr kumimoji="1" sz="1400">
                <a:solidFill>
                  <a:schemeClr val="tx1"/>
                </a:solidFill>
                <a:latin typeface="굴림" panose="020B0600000101010101" pitchFamily="50" charset="-127"/>
                <a:ea typeface="굴림" panose="020B0600000101010101" pitchFamily="50" charset="-127"/>
              </a:defRPr>
            </a:lvl5pPr>
            <a:lvl6pPr marL="2512833" indent="-22844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6pPr>
            <a:lvl7pPr marL="2969712" indent="-22844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7pPr>
            <a:lvl8pPr marL="3426591" indent="-22844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8pPr>
            <a:lvl9pPr marL="3883470" indent="-22844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9pPr>
          </a:lstStyle>
          <a:p>
            <a:pPr eaLnBrk="1" hangingPunct="1"/>
            <a:fld id="{D8627A02-3653-4145-A6B1-F2881A495239}" type="slidenum">
              <a:rPr lang="ko-KR" altLang="en-US" sz="1200"/>
              <a:pPr eaLnBrk="1" hangingPunct="1"/>
              <a:t>1</a:t>
            </a:fld>
            <a:endParaRPr lang="en-US" altLang="ko-KR" sz="1200"/>
          </a:p>
        </p:txBody>
      </p:sp>
    </p:spTree>
    <p:extLst>
      <p:ext uri="{BB962C8B-B14F-4D97-AF65-F5344CB8AC3E}">
        <p14:creationId xmlns:p14="http://schemas.microsoft.com/office/powerpoint/2010/main" val="39610075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제목 슬라이드">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32103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pPr>
              <a:defRPr/>
            </a:pPr>
            <a:fld id="{8D6CB02C-5A08-4D6F-980E-CF398F6AF136}" type="datetimeFigureOut">
              <a:rPr lang="en-US"/>
              <a:pPr>
                <a:defRPr/>
              </a:pPr>
              <a:t>3/19/2024</a:t>
            </a:fld>
            <a:endParaRPr lang="en-US"/>
          </a:p>
        </p:txBody>
      </p:sp>
      <p:sp>
        <p:nvSpPr>
          <p:cNvPr id="5" name="바닥글 개체 틀 4"/>
          <p:cNvSpPr>
            <a:spLocks noGrp="1"/>
          </p:cNvSpPr>
          <p:nvPr>
            <p:ph type="ftr" sz="quarter" idx="11"/>
          </p:nvPr>
        </p:nvSpPr>
        <p:spPr/>
        <p:txBody>
          <a:bodyPr/>
          <a:lstStyle>
            <a:lvl1pPr>
              <a:defRPr/>
            </a:lvl1pPr>
          </a:lstStyle>
          <a:p>
            <a:pPr>
              <a:defRPr/>
            </a:pPr>
            <a:endParaRPr lang="ko-KR" altLang="en-US"/>
          </a:p>
        </p:txBody>
      </p:sp>
      <p:sp>
        <p:nvSpPr>
          <p:cNvPr id="6" name="슬라이드 번호 개체 틀 5"/>
          <p:cNvSpPr>
            <a:spLocks noGrp="1"/>
          </p:cNvSpPr>
          <p:nvPr>
            <p:ph type="sldNum" sz="quarter" idx="12"/>
          </p:nvPr>
        </p:nvSpPr>
        <p:spPr/>
        <p:txBody>
          <a:bodyPr/>
          <a:lstStyle>
            <a:lvl1pPr>
              <a:defRPr/>
            </a:lvl1pPr>
          </a:lstStyle>
          <a:p>
            <a:fld id="{8ED3E60B-DA0E-47DE-A468-7CE00F92AFDD}" type="slidenum">
              <a:rPr lang="ko-KR" altLang="en-US"/>
              <a:pPr/>
              <a:t>‹#›</a:t>
            </a:fld>
            <a:endParaRPr lang="ko-KR" altLang="en-US"/>
          </a:p>
        </p:txBody>
      </p:sp>
    </p:spTree>
    <p:extLst>
      <p:ext uri="{BB962C8B-B14F-4D97-AF65-F5344CB8AC3E}">
        <p14:creationId xmlns:p14="http://schemas.microsoft.com/office/powerpoint/2010/main" val="1425035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783233" y="8095979"/>
            <a:ext cx="20412551" cy="172591678"/>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35568" y="8095979"/>
            <a:ext cx="60767595" cy="172591678"/>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pPr>
              <a:defRPr/>
            </a:pPr>
            <a:fld id="{CD4C48FE-13DE-4597-9A03-B273EB4C24F5}" type="datetimeFigureOut">
              <a:rPr lang="en-US"/>
              <a:pPr>
                <a:defRPr/>
              </a:pPr>
              <a:t>3/19/2024</a:t>
            </a:fld>
            <a:endParaRPr lang="en-US"/>
          </a:p>
        </p:txBody>
      </p:sp>
      <p:sp>
        <p:nvSpPr>
          <p:cNvPr id="5" name="바닥글 개체 틀 4"/>
          <p:cNvSpPr>
            <a:spLocks noGrp="1"/>
          </p:cNvSpPr>
          <p:nvPr>
            <p:ph type="ftr" sz="quarter" idx="11"/>
          </p:nvPr>
        </p:nvSpPr>
        <p:spPr/>
        <p:txBody>
          <a:bodyPr/>
          <a:lstStyle>
            <a:lvl1pPr>
              <a:defRPr/>
            </a:lvl1pPr>
          </a:lstStyle>
          <a:p>
            <a:pPr>
              <a:defRPr/>
            </a:pPr>
            <a:endParaRPr lang="ko-KR" altLang="en-US"/>
          </a:p>
        </p:txBody>
      </p:sp>
      <p:sp>
        <p:nvSpPr>
          <p:cNvPr id="6" name="슬라이드 번호 개체 틀 5"/>
          <p:cNvSpPr>
            <a:spLocks noGrp="1"/>
          </p:cNvSpPr>
          <p:nvPr>
            <p:ph type="sldNum" sz="quarter" idx="12"/>
          </p:nvPr>
        </p:nvSpPr>
        <p:spPr/>
        <p:txBody>
          <a:bodyPr/>
          <a:lstStyle>
            <a:lvl1pPr>
              <a:defRPr/>
            </a:lvl1pPr>
          </a:lstStyle>
          <a:p>
            <a:fld id="{E785DB46-2C02-449F-9725-55D1964D04D5}" type="slidenum">
              <a:rPr lang="ko-KR" altLang="en-US"/>
              <a:pPr/>
              <a:t>‹#›</a:t>
            </a:fld>
            <a:endParaRPr lang="ko-KR" altLang="en-US"/>
          </a:p>
        </p:txBody>
      </p:sp>
    </p:spTree>
    <p:extLst>
      <p:ext uri="{BB962C8B-B14F-4D97-AF65-F5344CB8AC3E}">
        <p14:creationId xmlns:p14="http://schemas.microsoft.com/office/powerpoint/2010/main" val="7554004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빈 화면">
    <p:spTree>
      <p:nvGrpSpPr>
        <p:cNvPr id="1" name=""/>
        <p:cNvGrpSpPr/>
        <p:nvPr/>
      </p:nvGrpSpPr>
      <p:grpSpPr>
        <a:xfrm>
          <a:off x="0" y="0"/>
          <a:ext cx="0" cy="0"/>
          <a:chOff x="0" y="0"/>
          <a:chExt cx="0" cy="0"/>
        </a:xfrm>
      </p:grpSpPr>
    </p:spTree>
    <p:extLst>
      <p:ext uri="{BB962C8B-B14F-4D97-AF65-F5344CB8AC3E}">
        <p14:creationId xmlns:p14="http://schemas.microsoft.com/office/powerpoint/2010/main" val="20102861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사용자 지정 레이아웃">
    <p:spTree>
      <p:nvGrpSpPr>
        <p:cNvPr id="1" name=""/>
        <p:cNvGrpSpPr/>
        <p:nvPr/>
      </p:nvGrpSpPr>
      <p:grpSpPr>
        <a:xfrm>
          <a:off x="0" y="0"/>
          <a:ext cx="0" cy="0"/>
          <a:chOff x="0" y="0"/>
          <a:chExt cx="0" cy="0"/>
        </a:xfrm>
      </p:grpSpPr>
      <p:sp>
        <p:nvSpPr>
          <p:cNvPr id="2" name="제목 1"/>
          <p:cNvSpPr>
            <a:spLocks noGrp="1"/>
          </p:cNvSpPr>
          <p:nvPr>
            <p:ph type="title"/>
          </p:nvPr>
        </p:nvSpPr>
        <p:spPr>
          <a:xfrm>
            <a:off x="1439866" y="1714507"/>
            <a:ext cx="25923875" cy="7134220"/>
          </a:xfrm>
          <a:prstGeom prst="rect">
            <a:avLst/>
          </a:prstGeom>
        </p:spPr>
        <p:txBody>
          <a:bodyPr/>
          <a:lstStyle/>
          <a:p>
            <a:r>
              <a:rPr lang="ko-KR" altLang="en-US" smtClean="0"/>
              <a:t>마스터 제목 스타일 편집</a:t>
            </a:r>
            <a:endParaRPr lang="ko-KR" altLang="en-US"/>
          </a:p>
        </p:txBody>
      </p:sp>
    </p:spTree>
    <p:extLst>
      <p:ext uri="{BB962C8B-B14F-4D97-AF65-F5344CB8AC3E}">
        <p14:creationId xmlns:p14="http://schemas.microsoft.com/office/powerpoint/2010/main" val="2063485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pPr>
              <a:defRPr/>
            </a:pPr>
            <a:fld id="{30CD89A4-8CB2-4764-9F38-524704AE088F}" type="datetimeFigureOut">
              <a:rPr lang="en-US"/>
              <a:pPr>
                <a:defRPr/>
              </a:pPr>
              <a:t>3/19/2024</a:t>
            </a:fld>
            <a:endParaRPr lang="en-US"/>
          </a:p>
        </p:txBody>
      </p:sp>
      <p:sp>
        <p:nvSpPr>
          <p:cNvPr id="5" name="바닥글 개체 틀 4"/>
          <p:cNvSpPr>
            <a:spLocks noGrp="1"/>
          </p:cNvSpPr>
          <p:nvPr>
            <p:ph type="ftr" sz="quarter" idx="11"/>
          </p:nvPr>
        </p:nvSpPr>
        <p:spPr/>
        <p:txBody>
          <a:bodyPr/>
          <a:lstStyle>
            <a:lvl1pPr>
              <a:defRPr/>
            </a:lvl1pPr>
          </a:lstStyle>
          <a:p>
            <a:pPr>
              <a:defRPr/>
            </a:pPr>
            <a:endParaRPr lang="ko-KR" altLang="en-US"/>
          </a:p>
        </p:txBody>
      </p:sp>
      <p:sp>
        <p:nvSpPr>
          <p:cNvPr id="6" name="슬라이드 번호 개체 틀 5"/>
          <p:cNvSpPr>
            <a:spLocks noGrp="1"/>
          </p:cNvSpPr>
          <p:nvPr>
            <p:ph type="sldNum" sz="quarter" idx="12"/>
          </p:nvPr>
        </p:nvSpPr>
        <p:spPr/>
        <p:txBody>
          <a:bodyPr/>
          <a:lstStyle>
            <a:lvl1pPr>
              <a:defRPr/>
            </a:lvl1pPr>
          </a:lstStyle>
          <a:p>
            <a:fld id="{AD8630DA-249A-478B-BA7F-5F35BDA41A3E}" type="slidenum">
              <a:rPr lang="ko-KR" altLang="en-US"/>
              <a:pPr/>
              <a:t>‹#›</a:t>
            </a:fld>
            <a:endParaRPr lang="ko-KR" altLang="en-US"/>
          </a:p>
        </p:txBody>
      </p:sp>
    </p:spTree>
    <p:extLst>
      <p:ext uri="{BB962C8B-B14F-4D97-AF65-F5344CB8AC3E}">
        <p14:creationId xmlns:p14="http://schemas.microsoft.com/office/powerpoint/2010/main" val="2861067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2275286" y="27508451"/>
            <a:ext cx="24483060" cy="8502248"/>
          </a:xfrm>
        </p:spPr>
        <p:txBody>
          <a:bodyPr anchor="t"/>
          <a:lstStyle>
            <a:lvl1pPr algn="l">
              <a:defRPr sz="153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2275286" y="18144091"/>
            <a:ext cx="24483060" cy="9364360"/>
          </a:xfrm>
        </p:spPr>
        <p:txBody>
          <a:bodyPr anchor="b"/>
          <a:lstStyle>
            <a:lvl1pPr marL="0" indent="0">
              <a:buNone/>
              <a:defRPr sz="7700">
                <a:solidFill>
                  <a:schemeClr val="tx1">
                    <a:tint val="75000"/>
                  </a:schemeClr>
                </a:solidFill>
              </a:defRPr>
            </a:lvl1pPr>
            <a:lvl2pPr marL="1748285" indent="0">
              <a:buNone/>
              <a:defRPr sz="6900">
                <a:solidFill>
                  <a:schemeClr val="tx1">
                    <a:tint val="75000"/>
                  </a:schemeClr>
                </a:solidFill>
              </a:defRPr>
            </a:lvl2pPr>
            <a:lvl3pPr marL="3496563" indent="0">
              <a:buNone/>
              <a:defRPr sz="6100">
                <a:solidFill>
                  <a:schemeClr val="tx1">
                    <a:tint val="75000"/>
                  </a:schemeClr>
                </a:solidFill>
              </a:defRPr>
            </a:lvl3pPr>
            <a:lvl4pPr marL="5244848" indent="0">
              <a:buNone/>
              <a:defRPr sz="5400">
                <a:solidFill>
                  <a:schemeClr val="tx1">
                    <a:tint val="75000"/>
                  </a:schemeClr>
                </a:solidFill>
              </a:defRPr>
            </a:lvl4pPr>
            <a:lvl5pPr marL="6993133" indent="0">
              <a:buNone/>
              <a:defRPr sz="5400">
                <a:solidFill>
                  <a:schemeClr val="tx1">
                    <a:tint val="75000"/>
                  </a:schemeClr>
                </a:solidFill>
              </a:defRPr>
            </a:lvl5pPr>
            <a:lvl6pPr marL="8741418" indent="0">
              <a:buNone/>
              <a:defRPr sz="5400">
                <a:solidFill>
                  <a:schemeClr val="tx1">
                    <a:tint val="75000"/>
                  </a:schemeClr>
                </a:solidFill>
              </a:defRPr>
            </a:lvl6pPr>
            <a:lvl7pPr marL="10489695" indent="0">
              <a:buNone/>
              <a:defRPr sz="5400">
                <a:solidFill>
                  <a:schemeClr val="tx1">
                    <a:tint val="75000"/>
                  </a:schemeClr>
                </a:solidFill>
              </a:defRPr>
            </a:lvl7pPr>
            <a:lvl8pPr marL="12237980" indent="0">
              <a:buNone/>
              <a:defRPr sz="5400">
                <a:solidFill>
                  <a:schemeClr val="tx1">
                    <a:tint val="75000"/>
                  </a:schemeClr>
                </a:solidFill>
              </a:defRPr>
            </a:lvl8pPr>
            <a:lvl9pPr marL="13986266" indent="0">
              <a:buNone/>
              <a:defRPr sz="54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lvl1pPr>
              <a:defRPr/>
            </a:lvl1pPr>
          </a:lstStyle>
          <a:p>
            <a:pPr>
              <a:defRPr/>
            </a:pPr>
            <a:fld id="{5C2C7827-76EF-45F7-885D-BA38B450ACF5}" type="datetimeFigureOut">
              <a:rPr lang="en-US"/>
              <a:pPr>
                <a:defRPr/>
              </a:pPr>
              <a:t>3/19/2024</a:t>
            </a:fld>
            <a:endParaRPr lang="en-US"/>
          </a:p>
        </p:txBody>
      </p:sp>
      <p:sp>
        <p:nvSpPr>
          <p:cNvPr id="5" name="바닥글 개체 틀 4"/>
          <p:cNvSpPr>
            <a:spLocks noGrp="1"/>
          </p:cNvSpPr>
          <p:nvPr>
            <p:ph type="ftr" sz="quarter" idx="11"/>
          </p:nvPr>
        </p:nvSpPr>
        <p:spPr/>
        <p:txBody>
          <a:bodyPr/>
          <a:lstStyle>
            <a:lvl1pPr>
              <a:defRPr/>
            </a:lvl1pPr>
          </a:lstStyle>
          <a:p>
            <a:pPr>
              <a:defRPr/>
            </a:pPr>
            <a:endParaRPr lang="ko-KR" altLang="en-US"/>
          </a:p>
        </p:txBody>
      </p:sp>
      <p:sp>
        <p:nvSpPr>
          <p:cNvPr id="6" name="슬라이드 번호 개체 틀 5"/>
          <p:cNvSpPr>
            <a:spLocks noGrp="1"/>
          </p:cNvSpPr>
          <p:nvPr>
            <p:ph type="sldNum" sz="quarter" idx="12"/>
          </p:nvPr>
        </p:nvSpPr>
        <p:spPr/>
        <p:txBody>
          <a:bodyPr/>
          <a:lstStyle>
            <a:lvl1pPr>
              <a:defRPr/>
            </a:lvl1pPr>
          </a:lstStyle>
          <a:p>
            <a:fld id="{91B214E7-1F49-494D-9FF1-0D239E5F23F8}" type="slidenum">
              <a:rPr lang="ko-KR" altLang="en-US"/>
              <a:pPr/>
              <a:t>‹#›</a:t>
            </a:fld>
            <a:endParaRPr lang="ko-KR" altLang="en-US"/>
          </a:p>
        </p:txBody>
      </p:sp>
    </p:spTree>
    <p:extLst>
      <p:ext uri="{BB962C8B-B14F-4D97-AF65-F5344CB8AC3E}">
        <p14:creationId xmlns:p14="http://schemas.microsoft.com/office/powerpoint/2010/main" val="3217279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35576" y="47198384"/>
            <a:ext cx="40590072" cy="133489263"/>
          </a:xfrm>
        </p:spPr>
        <p:txBody>
          <a:bodyPr/>
          <a:lstStyle>
            <a:lvl1pPr>
              <a:defRPr sz="10700"/>
            </a:lvl1pPr>
            <a:lvl2pPr>
              <a:defRPr sz="9200"/>
            </a:lvl2pPr>
            <a:lvl3pPr>
              <a:defRPr sz="7700"/>
            </a:lvl3pPr>
            <a:lvl4pPr>
              <a:defRPr sz="6900"/>
            </a:lvl4pPr>
            <a:lvl5pPr>
              <a:defRPr sz="6900"/>
            </a:lvl5pPr>
            <a:lvl6pPr>
              <a:defRPr sz="6900"/>
            </a:lvl6pPr>
            <a:lvl7pPr>
              <a:defRPr sz="6900"/>
            </a:lvl7pPr>
            <a:lvl8pPr>
              <a:defRPr sz="6900"/>
            </a:lvl8pPr>
            <a:lvl9pPr>
              <a:defRPr sz="69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5605700" y="47198384"/>
            <a:ext cx="40590075" cy="133489263"/>
          </a:xfrm>
        </p:spPr>
        <p:txBody>
          <a:bodyPr/>
          <a:lstStyle>
            <a:lvl1pPr>
              <a:defRPr sz="10700"/>
            </a:lvl1pPr>
            <a:lvl2pPr>
              <a:defRPr sz="9200"/>
            </a:lvl2pPr>
            <a:lvl3pPr>
              <a:defRPr sz="7700"/>
            </a:lvl3pPr>
            <a:lvl4pPr>
              <a:defRPr sz="6900"/>
            </a:lvl4pPr>
            <a:lvl5pPr>
              <a:defRPr sz="6900"/>
            </a:lvl5pPr>
            <a:lvl6pPr>
              <a:defRPr sz="6900"/>
            </a:lvl6pPr>
            <a:lvl7pPr>
              <a:defRPr sz="6900"/>
            </a:lvl7pPr>
            <a:lvl8pPr>
              <a:defRPr sz="6900"/>
            </a:lvl8pPr>
            <a:lvl9pPr>
              <a:defRPr sz="69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lvl1pPr>
              <a:defRPr/>
            </a:lvl1pPr>
          </a:lstStyle>
          <a:p>
            <a:pPr>
              <a:defRPr/>
            </a:pPr>
            <a:fld id="{213B2464-D055-4F62-9E19-6E967F8C19D1}" type="datetimeFigureOut">
              <a:rPr lang="en-US"/>
              <a:pPr>
                <a:defRPr/>
              </a:pPr>
              <a:t>3/19/2024</a:t>
            </a:fld>
            <a:endParaRPr lang="en-US"/>
          </a:p>
        </p:txBody>
      </p:sp>
      <p:sp>
        <p:nvSpPr>
          <p:cNvPr id="6" name="바닥글 개체 틀 5"/>
          <p:cNvSpPr>
            <a:spLocks noGrp="1"/>
          </p:cNvSpPr>
          <p:nvPr>
            <p:ph type="ftr" sz="quarter" idx="11"/>
          </p:nvPr>
        </p:nvSpPr>
        <p:spPr/>
        <p:txBody>
          <a:bodyPr/>
          <a:lstStyle>
            <a:lvl1pPr>
              <a:defRPr/>
            </a:lvl1pPr>
          </a:lstStyle>
          <a:p>
            <a:pPr>
              <a:defRPr/>
            </a:pPr>
            <a:endParaRPr lang="ko-KR" altLang="en-US"/>
          </a:p>
        </p:txBody>
      </p:sp>
      <p:sp>
        <p:nvSpPr>
          <p:cNvPr id="7" name="슬라이드 번호 개체 틀 6"/>
          <p:cNvSpPr>
            <a:spLocks noGrp="1"/>
          </p:cNvSpPr>
          <p:nvPr>
            <p:ph type="sldNum" sz="quarter" idx="12"/>
          </p:nvPr>
        </p:nvSpPr>
        <p:spPr/>
        <p:txBody>
          <a:bodyPr/>
          <a:lstStyle>
            <a:lvl1pPr>
              <a:defRPr/>
            </a:lvl1pPr>
          </a:lstStyle>
          <a:p>
            <a:fld id="{11C1E980-F94A-4BFB-B23E-6198FF819360}" type="slidenum">
              <a:rPr lang="ko-KR" altLang="en-US"/>
              <a:pPr/>
              <a:t>‹#›</a:t>
            </a:fld>
            <a:endParaRPr lang="ko-KR" altLang="en-US"/>
          </a:p>
        </p:txBody>
      </p:sp>
    </p:spTree>
    <p:extLst>
      <p:ext uri="{BB962C8B-B14F-4D97-AF65-F5344CB8AC3E}">
        <p14:creationId xmlns:p14="http://schemas.microsoft.com/office/powerpoint/2010/main" val="1070006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1440180" y="1714331"/>
            <a:ext cx="25923240" cy="713475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1440180" y="9582383"/>
            <a:ext cx="12726592" cy="3993477"/>
          </a:xfrm>
        </p:spPr>
        <p:txBody>
          <a:bodyPr anchor="b"/>
          <a:lstStyle>
            <a:lvl1pPr marL="0" indent="0">
              <a:buNone/>
              <a:defRPr sz="9200" b="1"/>
            </a:lvl1pPr>
            <a:lvl2pPr marL="1748285" indent="0">
              <a:buNone/>
              <a:defRPr sz="7700" b="1"/>
            </a:lvl2pPr>
            <a:lvl3pPr marL="3496563" indent="0">
              <a:buNone/>
              <a:defRPr sz="6900" b="1"/>
            </a:lvl3pPr>
            <a:lvl4pPr marL="5244848" indent="0">
              <a:buNone/>
              <a:defRPr sz="6100" b="1"/>
            </a:lvl4pPr>
            <a:lvl5pPr marL="6993133" indent="0">
              <a:buNone/>
              <a:defRPr sz="6100" b="1"/>
            </a:lvl5pPr>
            <a:lvl6pPr marL="8741418" indent="0">
              <a:buNone/>
              <a:defRPr sz="6100" b="1"/>
            </a:lvl6pPr>
            <a:lvl7pPr marL="10489695" indent="0">
              <a:buNone/>
              <a:defRPr sz="6100" b="1"/>
            </a:lvl7pPr>
            <a:lvl8pPr marL="12237980" indent="0">
              <a:buNone/>
              <a:defRPr sz="6100" b="1"/>
            </a:lvl8pPr>
            <a:lvl9pPr marL="13986266" indent="0">
              <a:buNone/>
              <a:defRPr sz="61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1440180" y="13575861"/>
            <a:ext cx="12726592" cy="24664448"/>
          </a:xfrm>
        </p:spPr>
        <p:txBody>
          <a:bodyPr/>
          <a:lstStyle>
            <a:lvl1pPr>
              <a:defRPr sz="9200"/>
            </a:lvl1pPr>
            <a:lvl2pPr>
              <a:defRPr sz="7700"/>
            </a:lvl2pPr>
            <a:lvl3pPr>
              <a:defRPr sz="6900"/>
            </a:lvl3pPr>
            <a:lvl4pPr>
              <a:defRPr sz="6100"/>
            </a:lvl4pPr>
            <a:lvl5pPr>
              <a:defRPr sz="6100"/>
            </a:lvl5pPr>
            <a:lvl6pPr>
              <a:defRPr sz="6100"/>
            </a:lvl6pPr>
            <a:lvl7pPr>
              <a:defRPr sz="6100"/>
            </a:lvl7pPr>
            <a:lvl8pPr>
              <a:defRPr sz="6100"/>
            </a:lvl8pPr>
            <a:lvl9pPr>
              <a:defRPr sz="61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14631839" y="9582383"/>
            <a:ext cx="12731591" cy="3993477"/>
          </a:xfrm>
        </p:spPr>
        <p:txBody>
          <a:bodyPr anchor="b"/>
          <a:lstStyle>
            <a:lvl1pPr marL="0" indent="0">
              <a:buNone/>
              <a:defRPr sz="9200" b="1"/>
            </a:lvl1pPr>
            <a:lvl2pPr marL="1748285" indent="0">
              <a:buNone/>
              <a:defRPr sz="7700" b="1"/>
            </a:lvl2pPr>
            <a:lvl3pPr marL="3496563" indent="0">
              <a:buNone/>
              <a:defRPr sz="6900" b="1"/>
            </a:lvl3pPr>
            <a:lvl4pPr marL="5244848" indent="0">
              <a:buNone/>
              <a:defRPr sz="6100" b="1"/>
            </a:lvl4pPr>
            <a:lvl5pPr marL="6993133" indent="0">
              <a:buNone/>
              <a:defRPr sz="6100" b="1"/>
            </a:lvl5pPr>
            <a:lvl6pPr marL="8741418" indent="0">
              <a:buNone/>
              <a:defRPr sz="6100" b="1"/>
            </a:lvl6pPr>
            <a:lvl7pPr marL="10489695" indent="0">
              <a:buNone/>
              <a:defRPr sz="6100" b="1"/>
            </a:lvl7pPr>
            <a:lvl8pPr marL="12237980" indent="0">
              <a:buNone/>
              <a:defRPr sz="6100" b="1"/>
            </a:lvl8pPr>
            <a:lvl9pPr marL="13986266" indent="0">
              <a:buNone/>
              <a:defRPr sz="61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14631839" y="13575861"/>
            <a:ext cx="12731591" cy="24664448"/>
          </a:xfrm>
        </p:spPr>
        <p:txBody>
          <a:bodyPr/>
          <a:lstStyle>
            <a:lvl1pPr>
              <a:defRPr sz="9200"/>
            </a:lvl1pPr>
            <a:lvl2pPr>
              <a:defRPr sz="7700"/>
            </a:lvl2pPr>
            <a:lvl3pPr>
              <a:defRPr sz="6900"/>
            </a:lvl3pPr>
            <a:lvl4pPr>
              <a:defRPr sz="6100"/>
            </a:lvl4pPr>
            <a:lvl5pPr>
              <a:defRPr sz="6100"/>
            </a:lvl5pPr>
            <a:lvl6pPr>
              <a:defRPr sz="6100"/>
            </a:lvl6pPr>
            <a:lvl7pPr>
              <a:defRPr sz="6100"/>
            </a:lvl7pPr>
            <a:lvl8pPr>
              <a:defRPr sz="6100"/>
            </a:lvl8pPr>
            <a:lvl9pPr>
              <a:defRPr sz="61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lvl1pPr>
              <a:defRPr/>
            </a:lvl1pPr>
          </a:lstStyle>
          <a:p>
            <a:pPr>
              <a:defRPr/>
            </a:pPr>
            <a:fld id="{13CBB4CC-331A-41EA-8E1A-EEB852F1613D}" type="datetimeFigureOut">
              <a:rPr lang="en-US"/>
              <a:pPr>
                <a:defRPr/>
              </a:pPr>
              <a:t>3/19/2024</a:t>
            </a:fld>
            <a:endParaRPr lang="en-US"/>
          </a:p>
        </p:txBody>
      </p:sp>
      <p:sp>
        <p:nvSpPr>
          <p:cNvPr id="8" name="바닥글 개체 틀 7"/>
          <p:cNvSpPr>
            <a:spLocks noGrp="1"/>
          </p:cNvSpPr>
          <p:nvPr>
            <p:ph type="ftr" sz="quarter" idx="11"/>
          </p:nvPr>
        </p:nvSpPr>
        <p:spPr/>
        <p:txBody>
          <a:bodyPr/>
          <a:lstStyle>
            <a:lvl1pPr>
              <a:defRPr/>
            </a:lvl1pPr>
          </a:lstStyle>
          <a:p>
            <a:pPr>
              <a:defRPr/>
            </a:pPr>
            <a:endParaRPr lang="ko-KR" altLang="en-US"/>
          </a:p>
        </p:txBody>
      </p:sp>
      <p:sp>
        <p:nvSpPr>
          <p:cNvPr id="9" name="슬라이드 번호 개체 틀 8"/>
          <p:cNvSpPr>
            <a:spLocks noGrp="1"/>
          </p:cNvSpPr>
          <p:nvPr>
            <p:ph type="sldNum" sz="quarter" idx="12"/>
          </p:nvPr>
        </p:nvSpPr>
        <p:spPr/>
        <p:txBody>
          <a:bodyPr/>
          <a:lstStyle>
            <a:lvl1pPr>
              <a:defRPr/>
            </a:lvl1pPr>
          </a:lstStyle>
          <a:p>
            <a:fld id="{17F2660C-025B-4631-8F22-B9F4F15DE352}" type="slidenum">
              <a:rPr lang="ko-KR" altLang="en-US"/>
              <a:pPr/>
              <a:t>‹#›</a:t>
            </a:fld>
            <a:endParaRPr lang="ko-KR" altLang="en-US"/>
          </a:p>
        </p:txBody>
      </p:sp>
    </p:spTree>
    <p:extLst>
      <p:ext uri="{BB962C8B-B14F-4D97-AF65-F5344CB8AC3E}">
        <p14:creationId xmlns:p14="http://schemas.microsoft.com/office/powerpoint/2010/main" val="1662890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lvl1pPr>
              <a:defRPr/>
            </a:lvl1pPr>
          </a:lstStyle>
          <a:p>
            <a:pPr>
              <a:defRPr/>
            </a:pPr>
            <a:fld id="{152B4691-2BF9-4239-B405-C073FD496614}" type="datetimeFigureOut">
              <a:rPr lang="en-US"/>
              <a:pPr>
                <a:defRPr/>
              </a:pPr>
              <a:t>3/19/2024</a:t>
            </a:fld>
            <a:endParaRPr lang="en-US"/>
          </a:p>
        </p:txBody>
      </p:sp>
      <p:sp>
        <p:nvSpPr>
          <p:cNvPr id="4" name="바닥글 개체 틀 3"/>
          <p:cNvSpPr>
            <a:spLocks noGrp="1"/>
          </p:cNvSpPr>
          <p:nvPr>
            <p:ph type="ftr" sz="quarter" idx="11"/>
          </p:nvPr>
        </p:nvSpPr>
        <p:spPr/>
        <p:txBody>
          <a:bodyPr/>
          <a:lstStyle>
            <a:lvl1pPr>
              <a:defRPr/>
            </a:lvl1pPr>
          </a:lstStyle>
          <a:p>
            <a:pPr>
              <a:defRPr/>
            </a:pPr>
            <a:endParaRPr lang="ko-KR" altLang="en-US"/>
          </a:p>
        </p:txBody>
      </p:sp>
      <p:sp>
        <p:nvSpPr>
          <p:cNvPr id="5" name="슬라이드 번호 개체 틀 4"/>
          <p:cNvSpPr>
            <a:spLocks noGrp="1"/>
          </p:cNvSpPr>
          <p:nvPr>
            <p:ph type="sldNum" sz="quarter" idx="12"/>
          </p:nvPr>
        </p:nvSpPr>
        <p:spPr/>
        <p:txBody>
          <a:bodyPr/>
          <a:lstStyle>
            <a:lvl1pPr>
              <a:defRPr/>
            </a:lvl1pPr>
          </a:lstStyle>
          <a:p>
            <a:fld id="{896B4872-4BE2-47BF-B427-24E4D48905B1}" type="slidenum">
              <a:rPr lang="ko-KR" altLang="en-US"/>
              <a:pPr/>
              <a:t>‹#›</a:t>
            </a:fld>
            <a:endParaRPr lang="ko-KR" altLang="en-US"/>
          </a:p>
        </p:txBody>
      </p:sp>
    </p:spTree>
    <p:extLst>
      <p:ext uri="{BB962C8B-B14F-4D97-AF65-F5344CB8AC3E}">
        <p14:creationId xmlns:p14="http://schemas.microsoft.com/office/powerpoint/2010/main" val="2407033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3"/>
          <p:cNvSpPr>
            <a:spLocks noGrp="1"/>
          </p:cNvSpPr>
          <p:nvPr>
            <p:ph type="dt" sz="half" idx="10"/>
          </p:nvPr>
        </p:nvSpPr>
        <p:spPr/>
        <p:txBody>
          <a:bodyPr/>
          <a:lstStyle>
            <a:lvl1pPr>
              <a:defRPr/>
            </a:lvl1pPr>
          </a:lstStyle>
          <a:p>
            <a:pPr>
              <a:defRPr/>
            </a:pPr>
            <a:fld id="{C5EA66D6-C8DE-4341-BB86-5BF2DFC96492}" type="datetimeFigureOut">
              <a:rPr lang="ko-KR" altLang="en-US"/>
              <a:pPr>
                <a:defRPr/>
              </a:pPr>
              <a:t>2024-03-19</a:t>
            </a:fld>
            <a:endParaRPr lang="ko-KR" altLang="en-US"/>
          </a:p>
        </p:txBody>
      </p:sp>
      <p:sp>
        <p:nvSpPr>
          <p:cNvPr id="3" name="바닥글 개체 틀 4"/>
          <p:cNvSpPr>
            <a:spLocks noGrp="1"/>
          </p:cNvSpPr>
          <p:nvPr>
            <p:ph type="ftr" sz="quarter" idx="11"/>
          </p:nvPr>
        </p:nvSpPr>
        <p:spPr/>
        <p:txBody>
          <a:bodyPr/>
          <a:lstStyle>
            <a:lvl1pPr>
              <a:defRPr/>
            </a:lvl1pPr>
          </a:lstStyle>
          <a:p>
            <a:pPr>
              <a:defRPr/>
            </a:pPr>
            <a:endParaRPr lang="ko-KR" altLang="en-US"/>
          </a:p>
        </p:txBody>
      </p:sp>
      <p:sp>
        <p:nvSpPr>
          <p:cNvPr id="4" name="슬라이드 번호 개체 틀 5"/>
          <p:cNvSpPr>
            <a:spLocks noGrp="1"/>
          </p:cNvSpPr>
          <p:nvPr>
            <p:ph type="sldNum" sz="quarter" idx="12"/>
          </p:nvPr>
        </p:nvSpPr>
        <p:spPr/>
        <p:txBody>
          <a:bodyPr/>
          <a:lstStyle>
            <a:lvl1pPr>
              <a:defRPr/>
            </a:lvl1pPr>
          </a:lstStyle>
          <a:p>
            <a:fld id="{D1F250F2-15C6-4EDF-82B4-7195EACEDA02}" type="slidenum">
              <a:rPr lang="ko-KR" altLang="en-US"/>
              <a:pPr/>
              <a:t>‹#›</a:t>
            </a:fld>
            <a:endParaRPr lang="ko-KR" altLang="en-US"/>
          </a:p>
        </p:txBody>
      </p:sp>
    </p:spTree>
    <p:extLst>
      <p:ext uri="{BB962C8B-B14F-4D97-AF65-F5344CB8AC3E}">
        <p14:creationId xmlns:p14="http://schemas.microsoft.com/office/powerpoint/2010/main" val="3610341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1440188" y="1704417"/>
            <a:ext cx="9476186" cy="7253664"/>
          </a:xfrm>
        </p:spPr>
        <p:txBody>
          <a:bodyPr anchor="b"/>
          <a:lstStyle>
            <a:lvl1pPr algn="l">
              <a:defRPr sz="77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11261410" y="1704432"/>
            <a:ext cx="16102013" cy="36535886"/>
          </a:xfrm>
        </p:spPr>
        <p:txBody>
          <a:bodyPr/>
          <a:lstStyle>
            <a:lvl1pPr>
              <a:defRPr sz="12200"/>
            </a:lvl1pPr>
            <a:lvl2pPr>
              <a:defRPr sz="10700"/>
            </a:lvl2pPr>
            <a:lvl3pPr>
              <a:defRPr sz="9200"/>
            </a:lvl3pPr>
            <a:lvl4pPr>
              <a:defRPr sz="7700"/>
            </a:lvl4pPr>
            <a:lvl5pPr>
              <a:defRPr sz="7700"/>
            </a:lvl5pPr>
            <a:lvl6pPr>
              <a:defRPr sz="7700"/>
            </a:lvl6pPr>
            <a:lvl7pPr>
              <a:defRPr sz="7700"/>
            </a:lvl7pPr>
            <a:lvl8pPr>
              <a:defRPr sz="7700"/>
            </a:lvl8pPr>
            <a:lvl9pPr>
              <a:defRPr sz="77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1440188" y="8958106"/>
            <a:ext cx="9476186" cy="29282222"/>
          </a:xfrm>
        </p:spPr>
        <p:txBody>
          <a:bodyPr/>
          <a:lstStyle>
            <a:lvl1pPr marL="0" indent="0">
              <a:buNone/>
              <a:defRPr sz="5400"/>
            </a:lvl1pPr>
            <a:lvl2pPr marL="1748285" indent="0">
              <a:buNone/>
              <a:defRPr sz="4600"/>
            </a:lvl2pPr>
            <a:lvl3pPr marL="3496563" indent="0">
              <a:buNone/>
              <a:defRPr sz="3800"/>
            </a:lvl3pPr>
            <a:lvl4pPr marL="5244848" indent="0">
              <a:buNone/>
              <a:defRPr sz="3400"/>
            </a:lvl4pPr>
            <a:lvl5pPr marL="6993133" indent="0">
              <a:buNone/>
              <a:defRPr sz="3400"/>
            </a:lvl5pPr>
            <a:lvl6pPr marL="8741418" indent="0">
              <a:buNone/>
              <a:defRPr sz="3400"/>
            </a:lvl6pPr>
            <a:lvl7pPr marL="10489695" indent="0">
              <a:buNone/>
              <a:defRPr sz="3400"/>
            </a:lvl7pPr>
            <a:lvl8pPr marL="12237980" indent="0">
              <a:buNone/>
              <a:defRPr sz="3400"/>
            </a:lvl8pPr>
            <a:lvl9pPr marL="13986266" indent="0">
              <a:buNone/>
              <a:defRPr sz="34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lvl1pPr>
              <a:defRPr/>
            </a:lvl1pPr>
          </a:lstStyle>
          <a:p>
            <a:pPr>
              <a:defRPr/>
            </a:pPr>
            <a:fld id="{D83D3010-4ECD-42AD-89B1-DB226C0547FF}" type="datetimeFigureOut">
              <a:rPr lang="en-US"/>
              <a:pPr>
                <a:defRPr/>
              </a:pPr>
              <a:t>3/19/2024</a:t>
            </a:fld>
            <a:endParaRPr lang="en-US"/>
          </a:p>
        </p:txBody>
      </p:sp>
      <p:sp>
        <p:nvSpPr>
          <p:cNvPr id="6" name="바닥글 개체 틀 5"/>
          <p:cNvSpPr>
            <a:spLocks noGrp="1"/>
          </p:cNvSpPr>
          <p:nvPr>
            <p:ph type="ftr" sz="quarter" idx="11"/>
          </p:nvPr>
        </p:nvSpPr>
        <p:spPr/>
        <p:txBody>
          <a:bodyPr/>
          <a:lstStyle>
            <a:lvl1pPr>
              <a:defRPr/>
            </a:lvl1pPr>
          </a:lstStyle>
          <a:p>
            <a:pPr>
              <a:defRPr/>
            </a:pPr>
            <a:endParaRPr lang="ko-KR" altLang="en-US"/>
          </a:p>
        </p:txBody>
      </p:sp>
      <p:sp>
        <p:nvSpPr>
          <p:cNvPr id="7" name="슬라이드 번호 개체 틀 6"/>
          <p:cNvSpPr>
            <a:spLocks noGrp="1"/>
          </p:cNvSpPr>
          <p:nvPr>
            <p:ph type="sldNum" sz="quarter" idx="12"/>
          </p:nvPr>
        </p:nvSpPr>
        <p:spPr/>
        <p:txBody>
          <a:bodyPr/>
          <a:lstStyle>
            <a:lvl1pPr>
              <a:defRPr/>
            </a:lvl1pPr>
          </a:lstStyle>
          <a:p>
            <a:fld id="{8258A7BF-5953-4DC8-8EA0-148F29C80101}" type="slidenum">
              <a:rPr lang="ko-KR" altLang="en-US"/>
              <a:pPr/>
              <a:t>‹#›</a:t>
            </a:fld>
            <a:endParaRPr lang="ko-KR" altLang="en-US"/>
          </a:p>
        </p:txBody>
      </p:sp>
    </p:spTree>
    <p:extLst>
      <p:ext uri="{BB962C8B-B14F-4D97-AF65-F5344CB8AC3E}">
        <p14:creationId xmlns:p14="http://schemas.microsoft.com/office/powerpoint/2010/main" val="2459545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5645707" y="29965972"/>
            <a:ext cx="17282160" cy="3537655"/>
          </a:xfrm>
        </p:spPr>
        <p:txBody>
          <a:bodyPr anchor="b"/>
          <a:lstStyle>
            <a:lvl1pPr algn="l">
              <a:defRPr sz="77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5645707" y="3825026"/>
            <a:ext cx="17282160" cy="25685118"/>
          </a:xfrm>
        </p:spPr>
        <p:txBody>
          <a:bodyPr rtlCol="0">
            <a:normAutofit/>
          </a:bodyPr>
          <a:lstStyle>
            <a:lvl1pPr marL="0" indent="0">
              <a:buNone/>
              <a:defRPr sz="12200"/>
            </a:lvl1pPr>
            <a:lvl2pPr marL="1748285" indent="0">
              <a:buNone/>
              <a:defRPr sz="10700"/>
            </a:lvl2pPr>
            <a:lvl3pPr marL="3496563" indent="0">
              <a:buNone/>
              <a:defRPr sz="9200"/>
            </a:lvl3pPr>
            <a:lvl4pPr marL="5244848" indent="0">
              <a:buNone/>
              <a:defRPr sz="7700"/>
            </a:lvl4pPr>
            <a:lvl5pPr marL="6993133" indent="0">
              <a:buNone/>
              <a:defRPr sz="7700"/>
            </a:lvl5pPr>
            <a:lvl6pPr marL="8741418" indent="0">
              <a:buNone/>
              <a:defRPr sz="7700"/>
            </a:lvl6pPr>
            <a:lvl7pPr marL="10489695" indent="0">
              <a:buNone/>
              <a:defRPr sz="7700"/>
            </a:lvl7pPr>
            <a:lvl8pPr marL="12237980" indent="0">
              <a:buNone/>
              <a:defRPr sz="7700"/>
            </a:lvl8pPr>
            <a:lvl9pPr marL="13986266" indent="0">
              <a:buNone/>
              <a:defRPr sz="7700"/>
            </a:lvl9pPr>
          </a:lstStyle>
          <a:p>
            <a:pPr lvl="0"/>
            <a:endParaRPr lang="ko-KR" altLang="en-US" noProof="0" smtClean="0"/>
          </a:p>
        </p:txBody>
      </p:sp>
      <p:sp>
        <p:nvSpPr>
          <p:cNvPr id="4" name="텍스트 개체 틀 3"/>
          <p:cNvSpPr>
            <a:spLocks noGrp="1"/>
          </p:cNvSpPr>
          <p:nvPr>
            <p:ph type="body" sz="half" idx="2"/>
          </p:nvPr>
        </p:nvSpPr>
        <p:spPr>
          <a:xfrm>
            <a:off x="5645707" y="33503617"/>
            <a:ext cx="17282160" cy="5024054"/>
          </a:xfrm>
        </p:spPr>
        <p:txBody>
          <a:bodyPr/>
          <a:lstStyle>
            <a:lvl1pPr marL="0" indent="0">
              <a:buNone/>
              <a:defRPr sz="5400"/>
            </a:lvl1pPr>
            <a:lvl2pPr marL="1748285" indent="0">
              <a:buNone/>
              <a:defRPr sz="4600"/>
            </a:lvl2pPr>
            <a:lvl3pPr marL="3496563" indent="0">
              <a:buNone/>
              <a:defRPr sz="3800"/>
            </a:lvl3pPr>
            <a:lvl4pPr marL="5244848" indent="0">
              <a:buNone/>
              <a:defRPr sz="3400"/>
            </a:lvl4pPr>
            <a:lvl5pPr marL="6993133" indent="0">
              <a:buNone/>
              <a:defRPr sz="3400"/>
            </a:lvl5pPr>
            <a:lvl6pPr marL="8741418" indent="0">
              <a:buNone/>
              <a:defRPr sz="3400"/>
            </a:lvl6pPr>
            <a:lvl7pPr marL="10489695" indent="0">
              <a:buNone/>
              <a:defRPr sz="3400"/>
            </a:lvl7pPr>
            <a:lvl8pPr marL="12237980" indent="0">
              <a:buNone/>
              <a:defRPr sz="3400"/>
            </a:lvl8pPr>
            <a:lvl9pPr marL="13986266" indent="0">
              <a:buNone/>
              <a:defRPr sz="34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lvl1pPr>
              <a:defRPr/>
            </a:lvl1pPr>
          </a:lstStyle>
          <a:p>
            <a:pPr>
              <a:defRPr/>
            </a:pPr>
            <a:fld id="{C4A7C905-16DC-4578-A865-5B385CB3372F}" type="datetimeFigureOut">
              <a:rPr lang="en-US"/>
              <a:pPr>
                <a:defRPr/>
              </a:pPr>
              <a:t>3/19/2024</a:t>
            </a:fld>
            <a:endParaRPr lang="en-US"/>
          </a:p>
        </p:txBody>
      </p:sp>
      <p:sp>
        <p:nvSpPr>
          <p:cNvPr id="6" name="바닥글 개체 틀 5"/>
          <p:cNvSpPr>
            <a:spLocks noGrp="1"/>
          </p:cNvSpPr>
          <p:nvPr>
            <p:ph type="ftr" sz="quarter" idx="11"/>
          </p:nvPr>
        </p:nvSpPr>
        <p:spPr/>
        <p:txBody>
          <a:bodyPr/>
          <a:lstStyle>
            <a:lvl1pPr>
              <a:defRPr/>
            </a:lvl1pPr>
          </a:lstStyle>
          <a:p>
            <a:pPr>
              <a:defRPr/>
            </a:pPr>
            <a:endParaRPr lang="ko-KR" altLang="en-US"/>
          </a:p>
        </p:txBody>
      </p:sp>
      <p:sp>
        <p:nvSpPr>
          <p:cNvPr id="7" name="슬라이드 번호 개체 틀 6"/>
          <p:cNvSpPr>
            <a:spLocks noGrp="1"/>
          </p:cNvSpPr>
          <p:nvPr>
            <p:ph type="sldNum" sz="quarter" idx="12"/>
          </p:nvPr>
        </p:nvSpPr>
        <p:spPr/>
        <p:txBody>
          <a:bodyPr/>
          <a:lstStyle>
            <a:lvl1pPr>
              <a:defRPr/>
            </a:lvl1pPr>
          </a:lstStyle>
          <a:p>
            <a:fld id="{F0A245B5-DEA1-4DAB-8018-71AE3CCCAD08}" type="slidenum">
              <a:rPr lang="ko-KR" altLang="en-US"/>
              <a:pPr/>
              <a:t>‹#›</a:t>
            </a:fld>
            <a:endParaRPr lang="ko-KR" altLang="en-US"/>
          </a:p>
        </p:txBody>
      </p:sp>
    </p:spTree>
    <p:extLst>
      <p:ext uri="{BB962C8B-B14F-4D97-AF65-F5344CB8AC3E}">
        <p14:creationId xmlns:p14="http://schemas.microsoft.com/office/powerpoint/2010/main" val="3965111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제목 개체 틀 1"/>
          <p:cNvSpPr>
            <a:spLocks noGrp="1"/>
          </p:cNvSpPr>
          <p:nvPr>
            <p:ph type="title"/>
          </p:nvPr>
        </p:nvSpPr>
        <p:spPr bwMode="auto">
          <a:xfrm>
            <a:off x="1439863" y="1712913"/>
            <a:ext cx="25923875" cy="713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49659" tIns="174825" rIns="349659" bIns="174825" numCol="1" anchor="ctr" anchorCtr="0" compatLnSpc="1">
            <a:prstTxWarp prst="textNoShape">
              <a:avLst/>
            </a:prstTxWarp>
          </a:bodyPr>
          <a:lstStyle/>
          <a:p>
            <a:pPr lvl="0"/>
            <a:r>
              <a:rPr lang="ko-KR" altLang="en-US" smtClean="0"/>
              <a:t>마스터 제목 스타일 편집</a:t>
            </a:r>
          </a:p>
        </p:txBody>
      </p:sp>
      <p:sp>
        <p:nvSpPr>
          <p:cNvPr id="1027" name="텍스트 개체 틀 2"/>
          <p:cNvSpPr>
            <a:spLocks noGrp="1"/>
          </p:cNvSpPr>
          <p:nvPr>
            <p:ph type="body" idx="1"/>
          </p:nvPr>
        </p:nvSpPr>
        <p:spPr bwMode="auto">
          <a:xfrm>
            <a:off x="1439863" y="9988550"/>
            <a:ext cx="25923875" cy="28252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49659" tIns="174825" rIns="349659" bIns="174825"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p>
        </p:txBody>
      </p:sp>
      <p:sp>
        <p:nvSpPr>
          <p:cNvPr id="4" name="날짜 개체 틀 3"/>
          <p:cNvSpPr>
            <a:spLocks noGrp="1"/>
          </p:cNvSpPr>
          <p:nvPr>
            <p:ph type="dt" sz="half" idx="2"/>
          </p:nvPr>
        </p:nvSpPr>
        <p:spPr>
          <a:xfrm>
            <a:off x="1439863" y="39677975"/>
            <a:ext cx="6721475" cy="2279650"/>
          </a:xfrm>
          <a:prstGeom prst="rect">
            <a:avLst/>
          </a:prstGeom>
        </p:spPr>
        <p:txBody>
          <a:bodyPr vert="horz" lIns="349659" tIns="174825" rIns="349659" bIns="174825" rtlCol="0" anchor="ctr"/>
          <a:lstStyle>
            <a:lvl1pPr algn="l">
              <a:defRPr sz="4600">
                <a:solidFill>
                  <a:schemeClr val="tx1">
                    <a:tint val="75000"/>
                  </a:schemeClr>
                </a:solidFill>
                <a:latin typeface="굴림" pitchFamily="50" charset="-127"/>
                <a:ea typeface="굴림" pitchFamily="50" charset="-127"/>
              </a:defRPr>
            </a:lvl1pPr>
          </a:lstStyle>
          <a:p>
            <a:pPr>
              <a:defRPr/>
            </a:pPr>
            <a:fld id="{E9037ACE-4671-4F08-AC0D-5BEAA18EA712}" type="datetimeFigureOut">
              <a:rPr lang="ko-KR" altLang="en-US"/>
              <a:pPr>
                <a:defRPr/>
              </a:pPr>
              <a:t>2024-03-19</a:t>
            </a:fld>
            <a:endParaRPr lang="ko-KR" altLang="en-US"/>
          </a:p>
        </p:txBody>
      </p:sp>
      <p:sp>
        <p:nvSpPr>
          <p:cNvPr id="5" name="바닥글 개체 틀 4"/>
          <p:cNvSpPr>
            <a:spLocks noGrp="1"/>
          </p:cNvSpPr>
          <p:nvPr>
            <p:ph type="ftr" sz="quarter" idx="3"/>
          </p:nvPr>
        </p:nvSpPr>
        <p:spPr>
          <a:xfrm>
            <a:off x="9840913" y="39677975"/>
            <a:ext cx="9121775" cy="2279650"/>
          </a:xfrm>
          <a:prstGeom prst="rect">
            <a:avLst/>
          </a:prstGeom>
        </p:spPr>
        <p:txBody>
          <a:bodyPr vert="horz" lIns="349659" tIns="174825" rIns="349659" bIns="174825" rtlCol="0" anchor="ctr"/>
          <a:lstStyle>
            <a:lvl1pPr algn="ctr">
              <a:defRPr sz="4600">
                <a:solidFill>
                  <a:schemeClr val="tx1">
                    <a:tint val="75000"/>
                  </a:schemeClr>
                </a:solidFill>
                <a:latin typeface="굴림" pitchFamily="50" charset="-127"/>
                <a:ea typeface="굴림" pitchFamily="50" charset="-127"/>
              </a:defRPr>
            </a:lvl1pPr>
          </a:lstStyle>
          <a:p>
            <a:pPr>
              <a:defRPr/>
            </a:pPr>
            <a:endParaRPr lang="ko-KR" altLang="en-US"/>
          </a:p>
        </p:txBody>
      </p:sp>
      <p:sp>
        <p:nvSpPr>
          <p:cNvPr id="6" name="슬라이드 번호 개체 틀 5"/>
          <p:cNvSpPr>
            <a:spLocks noGrp="1"/>
          </p:cNvSpPr>
          <p:nvPr>
            <p:ph type="sldNum" sz="quarter" idx="4"/>
          </p:nvPr>
        </p:nvSpPr>
        <p:spPr>
          <a:xfrm>
            <a:off x="20642263" y="39677975"/>
            <a:ext cx="6721475" cy="2279650"/>
          </a:xfrm>
          <a:prstGeom prst="rect">
            <a:avLst/>
          </a:prstGeom>
        </p:spPr>
        <p:txBody>
          <a:bodyPr vert="horz" wrap="square" lIns="349659" tIns="174825" rIns="349659" bIns="174825" numCol="1" anchor="ctr" anchorCtr="0" compatLnSpc="1">
            <a:prstTxWarp prst="textNoShape">
              <a:avLst/>
            </a:prstTxWarp>
          </a:bodyPr>
          <a:lstStyle>
            <a:lvl1pPr algn="r">
              <a:defRPr sz="4600">
                <a:solidFill>
                  <a:srgbClr val="898989"/>
                </a:solidFill>
              </a:defRPr>
            </a:lvl1pPr>
          </a:lstStyle>
          <a:p>
            <a:fld id="{CC8D0C84-0322-40A6-8E55-E1F10CEB5390}" type="slidenum">
              <a:rPr lang="ko-KR" altLang="en-US"/>
              <a:pPr/>
              <a:t>‹#›</a:t>
            </a:fld>
            <a:endParaRPr lang="ko-KR" altLang="en-US"/>
          </a:p>
        </p:txBody>
      </p:sp>
    </p:spTree>
  </p:cSld>
  <p:clrMap bg1="lt1" tx1="dk1" bg2="lt2" tx2="dk2" accent1="accent1" accent2="accent2" accent3="accent3" accent4="accent4" accent5="accent5" accent6="accent6" hlink="hlink" folHlink="folHlink"/>
  <p:sldLayoutIdLst>
    <p:sldLayoutId id="2147484343" r:id="rId1"/>
    <p:sldLayoutId id="2147484344" r:id="rId2"/>
    <p:sldLayoutId id="2147484345" r:id="rId3"/>
    <p:sldLayoutId id="2147484346" r:id="rId4"/>
    <p:sldLayoutId id="2147484347" r:id="rId5"/>
    <p:sldLayoutId id="2147484348" r:id="rId6"/>
    <p:sldLayoutId id="2147484342" r:id="rId7"/>
    <p:sldLayoutId id="2147484349" r:id="rId8"/>
    <p:sldLayoutId id="2147484350" r:id="rId9"/>
    <p:sldLayoutId id="2147484351" r:id="rId10"/>
    <p:sldLayoutId id="2147484352" r:id="rId11"/>
    <p:sldLayoutId id="2147484353" r:id="rId12"/>
    <p:sldLayoutId id="2147484354" r:id="rId13"/>
  </p:sldLayoutIdLst>
  <p:txStyles>
    <p:titleStyle>
      <a:lvl1pPr algn="ctr" defTabSz="3495675" rtl="0" eaLnBrk="0" fontAlgn="base" latinLnBrk="1" hangingPunct="0">
        <a:spcBef>
          <a:spcPct val="0"/>
        </a:spcBef>
        <a:spcAft>
          <a:spcPct val="0"/>
        </a:spcAft>
        <a:defRPr sz="16800" kern="1200">
          <a:solidFill>
            <a:schemeClr val="tx1"/>
          </a:solidFill>
          <a:latin typeface="+mj-lt"/>
          <a:ea typeface="+mj-ea"/>
          <a:cs typeface="+mj-cs"/>
        </a:defRPr>
      </a:lvl1pPr>
      <a:lvl2pPr algn="ctr" defTabSz="3495675" rtl="0" eaLnBrk="0" fontAlgn="base" latinLnBrk="1" hangingPunct="0">
        <a:spcBef>
          <a:spcPct val="0"/>
        </a:spcBef>
        <a:spcAft>
          <a:spcPct val="0"/>
        </a:spcAft>
        <a:defRPr sz="16800">
          <a:solidFill>
            <a:schemeClr val="tx1"/>
          </a:solidFill>
          <a:latin typeface="맑은 고딕" pitchFamily="50" charset="-127"/>
          <a:ea typeface="맑은 고딕" pitchFamily="50" charset="-127"/>
        </a:defRPr>
      </a:lvl2pPr>
      <a:lvl3pPr algn="ctr" defTabSz="3495675" rtl="0" eaLnBrk="0" fontAlgn="base" latinLnBrk="1" hangingPunct="0">
        <a:spcBef>
          <a:spcPct val="0"/>
        </a:spcBef>
        <a:spcAft>
          <a:spcPct val="0"/>
        </a:spcAft>
        <a:defRPr sz="16800">
          <a:solidFill>
            <a:schemeClr val="tx1"/>
          </a:solidFill>
          <a:latin typeface="맑은 고딕" pitchFamily="50" charset="-127"/>
          <a:ea typeface="맑은 고딕" pitchFamily="50" charset="-127"/>
        </a:defRPr>
      </a:lvl3pPr>
      <a:lvl4pPr algn="ctr" defTabSz="3495675" rtl="0" eaLnBrk="0" fontAlgn="base" latinLnBrk="1" hangingPunct="0">
        <a:spcBef>
          <a:spcPct val="0"/>
        </a:spcBef>
        <a:spcAft>
          <a:spcPct val="0"/>
        </a:spcAft>
        <a:defRPr sz="16800">
          <a:solidFill>
            <a:schemeClr val="tx1"/>
          </a:solidFill>
          <a:latin typeface="맑은 고딕" pitchFamily="50" charset="-127"/>
          <a:ea typeface="맑은 고딕" pitchFamily="50" charset="-127"/>
        </a:defRPr>
      </a:lvl4pPr>
      <a:lvl5pPr algn="ctr" defTabSz="3495675" rtl="0" eaLnBrk="0" fontAlgn="base" latinLnBrk="1" hangingPunct="0">
        <a:spcBef>
          <a:spcPct val="0"/>
        </a:spcBef>
        <a:spcAft>
          <a:spcPct val="0"/>
        </a:spcAft>
        <a:defRPr sz="16800">
          <a:solidFill>
            <a:schemeClr val="tx1"/>
          </a:solidFill>
          <a:latin typeface="맑은 고딕" pitchFamily="50" charset="-127"/>
          <a:ea typeface="맑은 고딕" pitchFamily="50" charset="-127"/>
        </a:defRPr>
      </a:lvl5pPr>
      <a:lvl6pPr marL="457200" algn="ctr" defTabSz="3495675" rtl="0" fontAlgn="base" latinLnBrk="1">
        <a:spcBef>
          <a:spcPct val="0"/>
        </a:spcBef>
        <a:spcAft>
          <a:spcPct val="0"/>
        </a:spcAft>
        <a:defRPr sz="16800">
          <a:solidFill>
            <a:schemeClr val="tx1"/>
          </a:solidFill>
          <a:latin typeface="맑은 고딕" pitchFamily="50" charset="-127"/>
          <a:ea typeface="맑은 고딕" pitchFamily="50" charset="-127"/>
        </a:defRPr>
      </a:lvl6pPr>
      <a:lvl7pPr marL="914400" algn="ctr" defTabSz="3495675" rtl="0" fontAlgn="base" latinLnBrk="1">
        <a:spcBef>
          <a:spcPct val="0"/>
        </a:spcBef>
        <a:spcAft>
          <a:spcPct val="0"/>
        </a:spcAft>
        <a:defRPr sz="16800">
          <a:solidFill>
            <a:schemeClr val="tx1"/>
          </a:solidFill>
          <a:latin typeface="맑은 고딕" pitchFamily="50" charset="-127"/>
          <a:ea typeface="맑은 고딕" pitchFamily="50" charset="-127"/>
        </a:defRPr>
      </a:lvl7pPr>
      <a:lvl8pPr marL="1371600" algn="ctr" defTabSz="3495675" rtl="0" fontAlgn="base" latinLnBrk="1">
        <a:spcBef>
          <a:spcPct val="0"/>
        </a:spcBef>
        <a:spcAft>
          <a:spcPct val="0"/>
        </a:spcAft>
        <a:defRPr sz="16800">
          <a:solidFill>
            <a:schemeClr val="tx1"/>
          </a:solidFill>
          <a:latin typeface="맑은 고딕" pitchFamily="50" charset="-127"/>
          <a:ea typeface="맑은 고딕" pitchFamily="50" charset="-127"/>
        </a:defRPr>
      </a:lvl8pPr>
      <a:lvl9pPr marL="1828800" algn="ctr" defTabSz="3495675" rtl="0" fontAlgn="base" latinLnBrk="1">
        <a:spcBef>
          <a:spcPct val="0"/>
        </a:spcBef>
        <a:spcAft>
          <a:spcPct val="0"/>
        </a:spcAft>
        <a:defRPr sz="16800">
          <a:solidFill>
            <a:schemeClr val="tx1"/>
          </a:solidFill>
          <a:latin typeface="맑은 고딕" pitchFamily="50" charset="-127"/>
          <a:ea typeface="맑은 고딕" pitchFamily="50" charset="-127"/>
        </a:defRPr>
      </a:lvl9pPr>
    </p:titleStyle>
    <p:bodyStyle>
      <a:lvl1pPr marL="1309688" indent="-1309688" algn="l" defTabSz="3495675" rtl="0" eaLnBrk="0" fontAlgn="base" latinLnBrk="1" hangingPunct="0">
        <a:spcBef>
          <a:spcPct val="20000"/>
        </a:spcBef>
        <a:spcAft>
          <a:spcPct val="0"/>
        </a:spcAft>
        <a:buFont typeface="Arial" panose="020B0604020202020204" pitchFamily="34" charset="0"/>
        <a:buChar char="•"/>
        <a:defRPr sz="12200" kern="1200">
          <a:solidFill>
            <a:schemeClr val="tx1"/>
          </a:solidFill>
          <a:latin typeface="+mn-lt"/>
          <a:ea typeface="+mn-ea"/>
          <a:cs typeface="+mn-cs"/>
        </a:defRPr>
      </a:lvl1pPr>
      <a:lvl2pPr marL="2840038" indent="-1092200" algn="l" defTabSz="3495675" rtl="0" eaLnBrk="0" fontAlgn="base" latinLnBrk="1" hangingPunct="0">
        <a:spcBef>
          <a:spcPct val="20000"/>
        </a:spcBef>
        <a:spcAft>
          <a:spcPct val="0"/>
        </a:spcAft>
        <a:buFont typeface="Arial" panose="020B0604020202020204" pitchFamily="34" charset="0"/>
        <a:buChar char="–"/>
        <a:defRPr sz="10700" kern="1200">
          <a:solidFill>
            <a:schemeClr val="tx1"/>
          </a:solidFill>
          <a:latin typeface="+mn-lt"/>
          <a:ea typeface="+mn-ea"/>
          <a:cs typeface="+mn-cs"/>
        </a:defRPr>
      </a:lvl2pPr>
      <a:lvl3pPr marL="4370388" indent="-873125" algn="l" defTabSz="3495675" rtl="0" eaLnBrk="0" fontAlgn="base" latinLnBrk="1" hangingPunct="0">
        <a:spcBef>
          <a:spcPct val="20000"/>
        </a:spcBef>
        <a:spcAft>
          <a:spcPct val="0"/>
        </a:spcAft>
        <a:buFont typeface="Arial" panose="020B0604020202020204" pitchFamily="34" charset="0"/>
        <a:buChar char="•"/>
        <a:defRPr sz="9200" kern="1200">
          <a:solidFill>
            <a:schemeClr val="tx1"/>
          </a:solidFill>
          <a:latin typeface="+mn-lt"/>
          <a:ea typeface="+mn-ea"/>
          <a:cs typeface="+mn-cs"/>
        </a:defRPr>
      </a:lvl3pPr>
      <a:lvl4pPr marL="6118225" indent="-873125" algn="l" defTabSz="3495675" rtl="0" eaLnBrk="0" fontAlgn="base" latinLnBrk="1" hangingPunct="0">
        <a:spcBef>
          <a:spcPct val="20000"/>
        </a:spcBef>
        <a:spcAft>
          <a:spcPct val="0"/>
        </a:spcAft>
        <a:buFont typeface="Arial" panose="020B0604020202020204" pitchFamily="34" charset="0"/>
        <a:buChar char="–"/>
        <a:defRPr sz="7700" kern="1200">
          <a:solidFill>
            <a:schemeClr val="tx1"/>
          </a:solidFill>
          <a:latin typeface="+mn-lt"/>
          <a:ea typeface="+mn-ea"/>
          <a:cs typeface="+mn-cs"/>
        </a:defRPr>
      </a:lvl4pPr>
      <a:lvl5pPr marL="7866063" indent="-873125" algn="l" defTabSz="3495675" rtl="0" eaLnBrk="0" fontAlgn="base" latinLnBrk="1" hangingPunct="0">
        <a:spcBef>
          <a:spcPct val="20000"/>
        </a:spcBef>
        <a:spcAft>
          <a:spcPct val="0"/>
        </a:spcAft>
        <a:buFont typeface="Arial" panose="020B0604020202020204" pitchFamily="34" charset="0"/>
        <a:buChar char="»"/>
        <a:defRPr sz="7700" kern="1200">
          <a:solidFill>
            <a:schemeClr val="tx1"/>
          </a:solidFill>
          <a:latin typeface="+mn-lt"/>
          <a:ea typeface="+mn-ea"/>
          <a:cs typeface="+mn-cs"/>
        </a:defRPr>
      </a:lvl5pPr>
      <a:lvl6pPr marL="9615553" indent="-874143" algn="l" defTabSz="3496563" rtl="0" eaLnBrk="1" latinLnBrk="1" hangingPunct="1">
        <a:spcBef>
          <a:spcPct val="20000"/>
        </a:spcBef>
        <a:buFont typeface="Arial" pitchFamily="34" charset="0"/>
        <a:buChar char="•"/>
        <a:defRPr sz="7700" kern="1200">
          <a:solidFill>
            <a:schemeClr val="tx1"/>
          </a:solidFill>
          <a:latin typeface="+mn-lt"/>
          <a:ea typeface="+mn-ea"/>
          <a:cs typeface="+mn-cs"/>
        </a:defRPr>
      </a:lvl6pPr>
      <a:lvl7pPr marL="11363838" indent="-874143" algn="l" defTabSz="3496563" rtl="0" eaLnBrk="1" latinLnBrk="1" hangingPunct="1">
        <a:spcBef>
          <a:spcPct val="20000"/>
        </a:spcBef>
        <a:buFont typeface="Arial" pitchFamily="34" charset="0"/>
        <a:buChar char="•"/>
        <a:defRPr sz="7700" kern="1200">
          <a:solidFill>
            <a:schemeClr val="tx1"/>
          </a:solidFill>
          <a:latin typeface="+mn-lt"/>
          <a:ea typeface="+mn-ea"/>
          <a:cs typeface="+mn-cs"/>
        </a:defRPr>
      </a:lvl7pPr>
      <a:lvl8pPr marL="13112123" indent="-874143" algn="l" defTabSz="3496563" rtl="0" eaLnBrk="1" latinLnBrk="1" hangingPunct="1">
        <a:spcBef>
          <a:spcPct val="20000"/>
        </a:spcBef>
        <a:buFont typeface="Arial" pitchFamily="34" charset="0"/>
        <a:buChar char="•"/>
        <a:defRPr sz="7700" kern="1200">
          <a:solidFill>
            <a:schemeClr val="tx1"/>
          </a:solidFill>
          <a:latin typeface="+mn-lt"/>
          <a:ea typeface="+mn-ea"/>
          <a:cs typeface="+mn-cs"/>
        </a:defRPr>
      </a:lvl8pPr>
      <a:lvl9pPr marL="14860408" indent="-874143" algn="l" defTabSz="3496563" rtl="0" eaLnBrk="1" latinLnBrk="1" hangingPunct="1">
        <a:spcBef>
          <a:spcPct val="20000"/>
        </a:spcBef>
        <a:buFont typeface="Arial" pitchFamily="34" charset="0"/>
        <a:buChar char="•"/>
        <a:defRPr sz="7700" kern="1200">
          <a:solidFill>
            <a:schemeClr val="tx1"/>
          </a:solidFill>
          <a:latin typeface="+mn-lt"/>
          <a:ea typeface="+mn-ea"/>
          <a:cs typeface="+mn-cs"/>
        </a:defRPr>
      </a:lvl9pPr>
    </p:bodyStyle>
    <p:otherStyle>
      <a:defPPr>
        <a:defRPr lang="ko-KR"/>
      </a:defPPr>
      <a:lvl1pPr marL="0" algn="l" defTabSz="3496563" rtl="0" eaLnBrk="1" latinLnBrk="1" hangingPunct="1">
        <a:defRPr sz="6900" kern="1200">
          <a:solidFill>
            <a:schemeClr val="tx1"/>
          </a:solidFill>
          <a:latin typeface="+mn-lt"/>
          <a:ea typeface="+mn-ea"/>
          <a:cs typeface="+mn-cs"/>
        </a:defRPr>
      </a:lvl1pPr>
      <a:lvl2pPr marL="1748285" algn="l" defTabSz="3496563" rtl="0" eaLnBrk="1" latinLnBrk="1" hangingPunct="1">
        <a:defRPr sz="6900" kern="1200">
          <a:solidFill>
            <a:schemeClr val="tx1"/>
          </a:solidFill>
          <a:latin typeface="+mn-lt"/>
          <a:ea typeface="+mn-ea"/>
          <a:cs typeface="+mn-cs"/>
        </a:defRPr>
      </a:lvl2pPr>
      <a:lvl3pPr marL="3496563" algn="l" defTabSz="3496563" rtl="0" eaLnBrk="1" latinLnBrk="1" hangingPunct="1">
        <a:defRPr sz="6900" kern="1200">
          <a:solidFill>
            <a:schemeClr val="tx1"/>
          </a:solidFill>
          <a:latin typeface="+mn-lt"/>
          <a:ea typeface="+mn-ea"/>
          <a:cs typeface="+mn-cs"/>
        </a:defRPr>
      </a:lvl3pPr>
      <a:lvl4pPr marL="5244848" algn="l" defTabSz="3496563" rtl="0" eaLnBrk="1" latinLnBrk="1" hangingPunct="1">
        <a:defRPr sz="6900" kern="1200">
          <a:solidFill>
            <a:schemeClr val="tx1"/>
          </a:solidFill>
          <a:latin typeface="+mn-lt"/>
          <a:ea typeface="+mn-ea"/>
          <a:cs typeface="+mn-cs"/>
        </a:defRPr>
      </a:lvl4pPr>
      <a:lvl5pPr marL="6993133" algn="l" defTabSz="3496563" rtl="0" eaLnBrk="1" latinLnBrk="1" hangingPunct="1">
        <a:defRPr sz="6900" kern="1200">
          <a:solidFill>
            <a:schemeClr val="tx1"/>
          </a:solidFill>
          <a:latin typeface="+mn-lt"/>
          <a:ea typeface="+mn-ea"/>
          <a:cs typeface="+mn-cs"/>
        </a:defRPr>
      </a:lvl5pPr>
      <a:lvl6pPr marL="8741418" algn="l" defTabSz="3496563" rtl="0" eaLnBrk="1" latinLnBrk="1" hangingPunct="1">
        <a:defRPr sz="6900" kern="1200">
          <a:solidFill>
            <a:schemeClr val="tx1"/>
          </a:solidFill>
          <a:latin typeface="+mn-lt"/>
          <a:ea typeface="+mn-ea"/>
          <a:cs typeface="+mn-cs"/>
        </a:defRPr>
      </a:lvl6pPr>
      <a:lvl7pPr marL="10489695" algn="l" defTabSz="3496563" rtl="0" eaLnBrk="1" latinLnBrk="1" hangingPunct="1">
        <a:defRPr sz="6900" kern="1200">
          <a:solidFill>
            <a:schemeClr val="tx1"/>
          </a:solidFill>
          <a:latin typeface="+mn-lt"/>
          <a:ea typeface="+mn-ea"/>
          <a:cs typeface="+mn-cs"/>
        </a:defRPr>
      </a:lvl7pPr>
      <a:lvl8pPr marL="12237980" algn="l" defTabSz="3496563" rtl="0" eaLnBrk="1" latinLnBrk="1" hangingPunct="1">
        <a:defRPr sz="6900" kern="1200">
          <a:solidFill>
            <a:schemeClr val="tx1"/>
          </a:solidFill>
          <a:latin typeface="+mn-lt"/>
          <a:ea typeface="+mn-ea"/>
          <a:cs typeface="+mn-cs"/>
        </a:defRPr>
      </a:lvl8pPr>
      <a:lvl9pPr marL="13986266" algn="l" defTabSz="3496563" rtl="0" eaLnBrk="1" latinLnBrk="1" hangingPunct="1">
        <a:defRPr sz="6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tif"/><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AutoShape 292"/>
          <p:cNvSpPr>
            <a:spLocks noChangeArrowheads="1"/>
          </p:cNvSpPr>
          <p:nvPr/>
        </p:nvSpPr>
        <p:spPr bwMode="auto">
          <a:xfrm>
            <a:off x="504000" y="328613"/>
            <a:ext cx="27793950" cy="6353175"/>
          </a:xfrm>
          <a:prstGeom prst="roundRect">
            <a:avLst>
              <a:gd name="adj" fmla="val 0"/>
            </a:avLst>
          </a:prstGeom>
          <a:solidFill>
            <a:srgbClr val="17375E"/>
          </a:solidFill>
          <a:ln>
            <a:noFill/>
          </a:ln>
        </p:spPr>
        <p:txBody>
          <a:bodyPr wrap="none" lIns="78309" tIns="39155" rIns="78309" bIns="39155" anchor="ctr"/>
          <a:lstStyle/>
          <a:p>
            <a:pPr algn="ctr" defTabSz="782638">
              <a:defRPr/>
            </a:pPr>
            <a:endParaRPr lang="ko-KR" altLang="en-US" sz="3200">
              <a:solidFill>
                <a:srgbClr val="CC0500"/>
              </a:solidFill>
              <a:latin typeface="+mn-ea"/>
              <a:ea typeface="+mn-ea"/>
            </a:endParaRPr>
          </a:p>
        </p:txBody>
      </p:sp>
      <p:sp>
        <p:nvSpPr>
          <p:cNvPr id="368" name="직사각형 367"/>
          <p:cNvSpPr/>
          <p:nvPr/>
        </p:nvSpPr>
        <p:spPr>
          <a:xfrm>
            <a:off x="674993" y="41401100"/>
            <a:ext cx="27451963" cy="241200"/>
          </a:xfrm>
          <a:prstGeom prst="rect">
            <a:avLst/>
          </a:prstGeom>
          <a:solidFill>
            <a:srgbClr val="59615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sz="1600">
              <a:latin typeface="+mn-ea"/>
            </a:endParaRPr>
          </a:p>
        </p:txBody>
      </p:sp>
      <p:sp>
        <p:nvSpPr>
          <p:cNvPr id="124" name="직사각형 123"/>
          <p:cNvSpPr/>
          <p:nvPr/>
        </p:nvSpPr>
        <p:spPr>
          <a:xfrm>
            <a:off x="692546" y="13460921"/>
            <a:ext cx="13132992" cy="242680"/>
          </a:xfrm>
          <a:prstGeom prst="rect">
            <a:avLst/>
          </a:prstGeom>
          <a:solidFill>
            <a:srgbClr val="59615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sz="1600">
              <a:latin typeface="+mn-ea"/>
            </a:endParaRPr>
          </a:p>
        </p:txBody>
      </p:sp>
      <p:sp>
        <p:nvSpPr>
          <p:cNvPr id="14340" name="Rectangle 132"/>
          <p:cNvSpPr>
            <a:spLocks noChangeArrowheads="1"/>
          </p:cNvSpPr>
          <p:nvPr/>
        </p:nvSpPr>
        <p:spPr bwMode="auto">
          <a:xfrm>
            <a:off x="4471987" y="765007"/>
            <a:ext cx="23457128" cy="2895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98609" tIns="199304" rIns="398609" bIns="199304">
            <a:spAutoFit/>
          </a:bodyPr>
          <a:lstStyle>
            <a:lvl1pPr eaLnBrk="0" hangingPunct="0">
              <a:defRPr kumimoji="1" sz="1400">
                <a:solidFill>
                  <a:schemeClr val="tx1"/>
                </a:solidFill>
                <a:latin typeface="굴림" panose="020B0600000101010101" pitchFamily="50" charset="-127"/>
                <a:ea typeface="굴림" panose="020B0600000101010101" pitchFamily="50" charset="-127"/>
              </a:defRPr>
            </a:lvl1pPr>
            <a:lvl2pPr marL="742950" indent="-285750" eaLnBrk="0" hangingPunct="0">
              <a:defRPr kumimoji="1" sz="1400">
                <a:solidFill>
                  <a:schemeClr val="tx1"/>
                </a:solidFill>
                <a:latin typeface="굴림" panose="020B0600000101010101" pitchFamily="50" charset="-127"/>
                <a:ea typeface="굴림" panose="020B0600000101010101" pitchFamily="50" charset="-127"/>
              </a:defRPr>
            </a:lvl2pPr>
            <a:lvl3pPr marL="1143000" indent="-228600" eaLnBrk="0" hangingPunct="0">
              <a:defRPr kumimoji="1" sz="1400">
                <a:solidFill>
                  <a:schemeClr val="tx1"/>
                </a:solidFill>
                <a:latin typeface="굴림" panose="020B0600000101010101" pitchFamily="50" charset="-127"/>
                <a:ea typeface="굴림" panose="020B0600000101010101" pitchFamily="50" charset="-127"/>
              </a:defRPr>
            </a:lvl3pPr>
            <a:lvl4pPr marL="1600200" indent="-228600" eaLnBrk="0" hangingPunct="0">
              <a:defRPr kumimoji="1" sz="1400">
                <a:solidFill>
                  <a:schemeClr val="tx1"/>
                </a:solidFill>
                <a:latin typeface="굴림" panose="020B0600000101010101" pitchFamily="50" charset="-127"/>
                <a:ea typeface="굴림" panose="020B0600000101010101" pitchFamily="50" charset="-127"/>
              </a:defRPr>
            </a:lvl4pPr>
            <a:lvl5pPr marL="2057400" indent="-228600" eaLnBrk="0" hangingPunct="0">
              <a:defRPr kumimoji="1" sz="1400">
                <a:solidFill>
                  <a:schemeClr val="tx1"/>
                </a:solidFill>
                <a:latin typeface="굴림" panose="020B0600000101010101" pitchFamily="50" charset="-127"/>
                <a:ea typeface="굴림" panose="020B0600000101010101" pitchFamily="50" charset="-127"/>
              </a:defRPr>
            </a:lvl5pPr>
            <a:lvl6pPr marL="25146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6pPr>
            <a:lvl7pPr marL="29718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7pPr>
            <a:lvl8pPr marL="34290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8pPr>
            <a:lvl9pPr marL="38862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9pPr>
          </a:lstStyle>
          <a:p>
            <a:pPr algn="ctr" eaLnBrk="1" hangingPunct="1"/>
            <a:r>
              <a:rPr lang="en-US" altLang="ko-KR" sz="5400" b="1" dirty="0">
                <a:solidFill>
                  <a:schemeClr val="bg1"/>
                </a:solidFill>
                <a:latin typeface="Times New Roman" panose="02020603050405020304" pitchFamily="18" charset="0"/>
                <a:cs typeface="Times New Roman" panose="02020603050405020304" pitchFamily="18" charset="0"/>
              </a:rPr>
              <a:t>Hematocrit Measurement and Evaluation of Hemoglobin Level, Tonicity and Dielectric Properties of Human Blood </a:t>
            </a:r>
            <a:r>
              <a:rPr lang="en-US" altLang="ko-KR" sz="5400" b="1" dirty="0" smtClean="0">
                <a:solidFill>
                  <a:schemeClr val="bg1"/>
                </a:solidFill>
                <a:latin typeface="Times New Roman" panose="02020603050405020304" pitchFamily="18" charset="0"/>
                <a:cs typeface="Times New Roman" panose="02020603050405020304" pitchFamily="18" charset="0"/>
              </a:rPr>
              <a:t>Using Electrochemical </a:t>
            </a:r>
            <a:r>
              <a:rPr lang="en-US" altLang="ko-KR" sz="5400" b="1" dirty="0">
                <a:solidFill>
                  <a:schemeClr val="bg1"/>
                </a:solidFill>
                <a:latin typeface="Times New Roman" panose="02020603050405020304" pitchFamily="18" charset="0"/>
                <a:cs typeface="Times New Roman" panose="02020603050405020304" pitchFamily="18" charset="0"/>
              </a:rPr>
              <a:t>Impedance Spectroscopy</a:t>
            </a:r>
          </a:p>
        </p:txBody>
      </p:sp>
      <p:sp>
        <p:nvSpPr>
          <p:cNvPr id="14341" name="Rectangle 133"/>
          <p:cNvSpPr>
            <a:spLocks noChangeArrowheads="1"/>
          </p:cNvSpPr>
          <p:nvPr/>
        </p:nvSpPr>
        <p:spPr bwMode="auto">
          <a:xfrm>
            <a:off x="4286250" y="3800936"/>
            <a:ext cx="23936325" cy="2249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98609" tIns="199304" rIns="398609" bIns="199304">
            <a:spAutoFit/>
          </a:bodyPr>
          <a:lstStyle>
            <a:lvl1pPr eaLnBrk="0" hangingPunct="0">
              <a:defRPr kumimoji="1" sz="1400">
                <a:solidFill>
                  <a:schemeClr val="tx1"/>
                </a:solidFill>
                <a:latin typeface="굴림" panose="020B0600000101010101" pitchFamily="50" charset="-127"/>
                <a:ea typeface="굴림" panose="020B0600000101010101" pitchFamily="50" charset="-127"/>
              </a:defRPr>
            </a:lvl1pPr>
            <a:lvl2pPr marL="742950" indent="-285750" eaLnBrk="0" hangingPunct="0">
              <a:defRPr kumimoji="1" sz="1400">
                <a:solidFill>
                  <a:schemeClr val="tx1"/>
                </a:solidFill>
                <a:latin typeface="굴림" panose="020B0600000101010101" pitchFamily="50" charset="-127"/>
                <a:ea typeface="굴림" panose="020B0600000101010101" pitchFamily="50" charset="-127"/>
              </a:defRPr>
            </a:lvl2pPr>
            <a:lvl3pPr marL="1143000" indent="-228600" eaLnBrk="0" hangingPunct="0">
              <a:defRPr kumimoji="1" sz="1400">
                <a:solidFill>
                  <a:schemeClr val="tx1"/>
                </a:solidFill>
                <a:latin typeface="굴림" panose="020B0600000101010101" pitchFamily="50" charset="-127"/>
                <a:ea typeface="굴림" panose="020B0600000101010101" pitchFamily="50" charset="-127"/>
              </a:defRPr>
            </a:lvl3pPr>
            <a:lvl4pPr marL="1600200" indent="-228600" eaLnBrk="0" hangingPunct="0">
              <a:defRPr kumimoji="1" sz="1400">
                <a:solidFill>
                  <a:schemeClr val="tx1"/>
                </a:solidFill>
                <a:latin typeface="굴림" panose="020B0600000101010101" pitchFamily="50" charset="-127"/>
                <a:ea typeface="굴림" panose="020B0600000101010101" pitchFamily="50" charset="-127"/>
              </a:defRPr>
            </a:lvl4pPr>
            <a:lvl5pPr marL="2057400" indent="-228600" eaLnBrk="0" hangingPunct="0">
              <a:defRPr kumimoji="1" sz="1400">
                <a:solidFill>
                  <a:schemeClr val="tx1"/>
                </a:solidFill>
                <a:latin typeface="굴림" panose="020B0600000101010101" pitchFamily="50" charset="-127"/>
                <a:ea typeface="굴림" panose="020B0600000101010101" pitchFamily="50" charset="-127"/>
              </a:defRPr>
            </a:lvl5pPr>
            <a:lvl6pPr marL="25146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6pPr>
            <a:lvl7pPr marL="29718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7pPr>
            <a:lvl8pPr marL="34290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8pPr>
            <a:lvl9pPr marL="38862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9pPr>
          </a:lstStyle>
          <a:p>
            <a:pPr algn="ctr" eaLnBrk="1" latinLnBrk="0" hangingPunct="1"/>
            <a:r>
              <a:rPr lang="en-US" altLang="ko-KR" sz="4000" b="1" baseline="30000" dirty="0" smtClean="0">
                <a:solidFill>
                  <a:schemeClr val="bg1"/>
                </a:solidFill>
                <a:latin typeface="Times New Roman" panose="02020603050405020304" pitchFamily="18" charset="0"/>
                <a:cs typeface="Times New Roman" panose="02020603050405020304" pitchFamily="18" charset="0"/>
              </a:rPr>
              <a:t>1</a:t>
            </a:r>
            <a:r>
              <a:rPr lang="de-DE" altLang="ko-KR" sz="4000" b="1" dirty="0" smtClean="0">
                <a:solidFill>
                  <a:schemeClr val="bg1"/>
                </a:solidFill>
                <a:latin typeface="Times New Roman" panose="02020603050405020304" pitchFamily="18" charset="0"/>
                <a:cs typeface="Times New Roman" panose="02020603050405020304" pitchFamily="18" charset="0"/>
              </a:rPr>
              <a:t>Alexander Zhbanov,</a:t>
            </a:r>
            <a:r>
              <a:rPr lang="en-US" altLang="ko-KR" sz="4000" b="1" baseline="30000" dirty="0" smtClean="0">
                <a:solidFill>
                  <a:schemeClr val="bg1"/>
                </a:solidFill>
                <a:latin typeface="Times New Roman" panose="02020603050405020304" pitchFamily="18" charset="0"/>
                <a:cs typeface="Times New Roman" panose="02020603050405020304" pitchFamily="18" charset="0"/>
              </a:rPr>
              <a:t> </a:t>
            </a:r>
            <a:r>
              <a:rPr lang="en-US" altLang="ko-KR" sz="4000" b="1" baseline="30000" dirty="0">
                <a:solidFill>
                  <a:schemeClr val="bg1"/>
                </a:solidFill>
                <a:latin typeface="Times New Roman" panose="02020603050405020304" pitchFamily="18" charset="0"/>
                <a:cs typeface="Times New Roman" panose="02020603050405020304" pitchFamily="18" charset="0"/>
              </a:rPr>
              <a:t>1</a:t>
            </a:r>
            <a:r>
              <a:rPr lang="de-DE" altLang="ko-KR" sz="4000" b="1" dirty="0">
                <a:solidFill>
                  <a:schemeClr val="bg1"/>
                </a:solidFill>
                <a:latin typeface="Times New Roman" panose="02020603050405020304" pitchFamily="18" charset="0"/>
                <a:cs typeface="Times New Roman" panose="02020603050405020304" pitchFamily="18" charset="0"/>
              </a:rPr>
              <a:t>Ye Sung Lee</a:t>
            </a:r>
            <a:r>
              <a:rPr lang="de-DE" altLang="ko-KR" sz="4000" b="1" dirty="0" smtClean="0">
                <a:solidFill>
                  <a:schemeClr val="bg1"/>
                </a:solidFill>
                <a:latin typeface="Times New Roman" panose="02020603050405020304" pitchFamily="18" charset="0"/>
                <a:cs typeface="Times New Roman" panose="02020603050405020304" pitchFamily="18" charset="0"/>
              </a:rPr>
              <a:t>,</a:t>
            </a:r>
            <a:r>
              <a:rPr lang="en-US" altLang="ko-KR" sz="4000" b="1" baseline="30000" dirty="0">
                <a:solidFill>
                  <a:schemeClr val="bg1"/>
                </a:solidFill>
                <a:latin typeface="Times New Roman" panose="02020603050405020304" pitchFamily="18" charset="0"/>
                <a:cs typeface="Times New Roman" panose="02020603050405020304" pitchFamily="18" charset="0"/>
              </a:rPr>
              <a:t> </a:t>
            </a:r>
            <a:r>
              <a:rPr lang="en-US" altLang="ko-KR" sz="4000" b="1" baseline="30000" dirty="0" smtClean="0">
                <a:solidFill>
                  <a:schemeClr val="bg1"/>
                </a:solidFill>
                <a:latin typeface="Times New Roman" panose="02020603050405020304" pitchFamily="18" charset="0"/>
                <a:cs typeface="Times New Roman" panose="02020603050405020304" pitchFamily="18" charset="0"/>
              </a:rPr>
              <a:t>2</a:t>
            </a:r>
            <a:r>
              <a:rPr lang="de-DE" altLang="ko-KR" sz="4000" b="1" dirty="0" smtClean="0">
                <a:solidFill>
                  <a:schemeClr val="bg1"/>
                </a:solidFill>
                <a:latin typeface="Times New Roman" panose="02020603050405020304" pitchFamily="18" charset="0"/>
                <a:cs typeface="Times New Roman" panose="02020603050405020304" pitchFamily="18" charset="0"/>
              </a:rPr>
              <a:t>Minkook Son and </a:t>
            </a:r>
            <a:r>
              <a:rPr lang="en-US" altLang="ko-KR" sz="4000" b="1" baseline="30000" dirty="0" smtClean="0">
                <a:solidFill>
                  <a:schemeClr val="bg1"/>
                </a:solidFill>
                <a:latin typeface="Times New Roman" panose="02020603050405020304" pitchFamily="18" charset="0"/>
                <a:cs typeface="Times New Roman" panose="02020603050405020304" pitchFamily="18" charset="0"/>
              </a:rPr>
              <a:t>1,2</a:t>
            </a:r>
            <a:r>
              <a:rPr lang="en-US" altLang="ko-KR" sz="4000" b="1" dirty="0" smtClean="0">
                <a:solidFill>
                  <a:schemeClr val="bg1"/>
                </a:solidFill>
                <a:latin typeface="Times New Roman" panose="02020603050405020304" pitchFamily="18" charset="0"/>
                <a:cs typeface="Times New Roman" panose="02020603050405020304" pitchFamily="18" charset="0"/>
              </a:rPr>
              <a:t>Sung Yang*</a:t>
            </a:r>
            <a:endParaRPr lang="en-US" altLang="ko-KR" sz="4000" b="1" dirty="0">
              <a:solidFill>
                <a:schemeClr val="bg1"/>
              </a:solidFill>
              <a:latin typeface="Times New Roman" panose="02020603050405020304" pitchFamily="18" charset="0"/>
              <a:cs typeface="Times New Roman" panose="02020603050405020304" pitchFamily="18" charset="0"/>
            </a:endParaRPr>
          </a:p>
          <a:p>
            <a:pPr algn="ctr" eaLnBrk="1" latinLnBrk="0" hangingPunct="1"/>
            <a:r>
              <a:rPr lang="en-US" altLang="ko-KR" sz="3600" i="1" baseline="30000" dirty="0" smtClean="0">
                <a:solidFill>
                  <a:schemeClr val="bg1"/>
                </a:solidFill>
                <a:latin typeface="Times New Roman" panose="02020603050405020304" pitchFamily="18" charset="0"/>
                <a:cs typeface="Times New Roman" panose="02020603050405020304" pitchFamily="18" charset="0"/>
              </a:rPr>
              <a:t>1</a:t>
            </a:r>
            <a:r>
              <a:rPr lang="en-US" altLang="ko-KR" sz="3600" i="1" dirty="0">
                <a:solidFill>
                  <a:schemeClr val="bg1"/>
                </a:solidFill>
                <a:latin typeface="Times New Roman" panose="02020603050405020304" pitchFamily="18" charset="0"/>
                <a:cs typeface="Times New Roman" panose="02020603050405020304" pitchFamily="18" charset="0"/>
              </a:rPr>
              <a:t>School of Mechanical Engineering, </a:t>
            </a:r>
            <a:r>
              <a:rPr lang="en-US" altLang="ko-KR" sz="3600" i="1" baseline="30000" dirty="0" smtClean="0">
                <a:solidFill>
                  <a:schemeClr val="bg1"/>
                </a:solidFill>
                <a:latin typeface="Times New Roman" panose="02020603050405020304" pitchFamily="18" charset="0"/>
                <a:cs typeface="Times New Roman" panose="02020603050405020304" pitchFamily="18" charset="0"/>
              </a:rPr>
              <a:t>2</a:t>
            </a:r>
            <a:r>
              <a:rPr lang="en-US" altLang="ko-KR" sz="3600" i="1" dirty="0">
                <a:solidFill>
                  <a:schemeClr val="bg1"/>
                </a:solidFill>
                <a:latin typeface="Times New Roman" panose="02020603050405020304" pitchFamily="18" charset="0"/>
                <a:cs typeface="Times New Roman" panose="02020603050405020304" pitchFamily="18" charset="0"/>
              </a:rPr>
              <a:t>Department of Biomedical Science and </a:t>
            </a:r>
            <a:r>
              <a:rPr lang="en-US" altLang="ko-KR" sz="3600" i="1" dirty="0" smtClean="0">
                <a:solidFill>
                  <a:schemeClr val="bg1"/>
                </a:solidFill>
                <a:latin typeface="Times New Roman" panose="02020603050405020304" pitchFamily="18" charset="0"/>
                <a:cs typeface="Times New Roman" panose="02020603050405020304" pitchFamily="18" charset="0"/>
              </a:rPr>
              <a:t>Engineering, </a:t>
            </a:r>
          </a:p>
          <a:p>
            <a:pPr algn="ctr" eaLnBrk="1" latinLnBrk="0" hangingPunct="1"/>
            <a:r>
              <a:rPr lang="en-US" altLang="ko-KR" sz="4000" b="1" i="1" dirty="0" smtClean="0">
                <a:solidFill>
                  <a:schemeClr val="bg1"/>
                </a:solidFill>
                <a:latin typeface="Times New Roman" panose="02020603050405020304" pitchFamily="18" charset="0"/>
                <a:cs typeface="Times New Roman" panose="02020603050405020304" pitchFamily="18" charset="0"/>
              </a:rPr>
              <a:t>Gwangju </a:t>
            </a:r>
            <a:r>
              <a:rPr lang="en-US" altLang="ko-KR" sz="4000" b="1" i="1" dirty="0">
                <a:solidFill>
                  <a:schemeClr val="bg1"/>
                </a:solidFill>
                <a:latin typeface="Times New Roman" panose="02020603050405020304" pitchFamily="18" charset="0"/>
                <a:cs typeface="Times New Roman" panose="02020603050405020304" pitchFamily="18" charset="0"/>
              </a:rPr>
              <a:t>Institute of Science and Technology (GIST), Gwangju, </a:t>
            </a:r>
            <a:r>
              <a:rPr lang="en-US" altLang="ko-KR" sz="4000" b="1" i="1" dirty="0" smtClean="0">
                <a:solidFill>
                  <a:schemeClr val="bg1"/>
                </a:solidFill>
                <a:latin typeface="Times New Roman" panose="02020603050405020304" pitchFamily="18" charset="0"/>
                <a:cs typeface="Times New Roman" panose="02020603050405020304" pitchFamily="18" charset="0"/>
              </a:rPr>
              <a:t>61005, </a:t>
            </a:r>
            <a:r>
              <a:rPr lang="en-US" altLang="ko-KR" sz="4000" b="1" i="1" dirty="0">
                <a:solidFill>
                  <a:schemeClr val="bg1"/>
                </a:solidFill>
                <a:latin typeface="Times New Roman" panose="02020603050405020304" pitchFamily="18" charset="0"/>
                <a:cs typeface="Times New Roman" panose="02020603050405020304" pitchFamily="18" charset="0"/>
              </a:rPr>
              <a:t>Republic of </a:t>
            </a:r>
            <a:r>
              <a:rPr lang="en-US" altLang="ko-KR" sz="4000" b="1" i="1" dirty="0" smtClean="0">
                <a:solidFill>
                  <a:schemeClr val="bg1"/>
                </a:solidFill>
                <a:latin typeface="Times New Roman" panose="02020603050405020304" pitchFamily="18" charset="0"/>
                <a:cs typeface="Times New Roman" panose="02020603050405020304" pitchFamily="18" charset="0"/>
              </a:rPr>
              <a:t>Korea</a:t>
            </a:r>
            <a:endParaRPr lang="en-US" altLang="ko-KR" sz="4000" b="1" i="1" dirty="0">
              <a:solidFill>
                <a:schemeClr val="bg1"/>
              </a:solidFill>
              <a:latin typeface="Times New Roman" panose="02020603050405020304" pitchFamily="18" charset="0"/>
              <a:cs typeface="Times New Roman" panose="02020603050405020304" pitchFamily="18" charset="0"/>
            </a:endParaRPr>
          </a:p>
        </p:txBody>
      </p:sp>
      <p:sp>
        <p:nvSpPr>
          <p:cNvPr id="95" name="직사각형 94"/>
          <p:cNvSpPr/>
          <p:nvPr/>
        </p:nvSpPr>
        <p:spPr>
          <a:xfrm>
            <a:off x="685800" y="6915150"/>
            <a:ext cx="3786188" cy="993775"/>
          </a:xfrm>
          <a:prstGeom prst="rect">
            <a:avLst/>
          </a:prstGeom>
          <a:solidFill>
            <a:srgbClr val="59615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ko-KR" sz="4800" b="1" dirty="0">
                <a:solidFill>
                  <a:schemeClr val="bg1"/>
                </a:solidFill>
                <a:latin typeface="Cambria" panose="02040503050406030204" pitchFamily="18" charset="0"/>
                <a:cs typeface="Arial" pitchFamily="34" charset="0"/>
              </a:rPr>
              <a:t>Abstract</a:t>
            </a:r>
            <a:endParaRPr lang="ko-KR" altLang="en-US" sz="4800" b="1" dirty="0">
              <a:solidFill>
                <a:schemeClr val="bg1"/>
              </a:solidFill>
              <a:latin typeface="Cambria" panose="02040503050406030204" pitchFamily="18" charset="0"/>
              <a:cs typeface="Arial" pitchFamily="34" charset="0"/>
            </a:endParaRPr>
          </a:p>
        </p:txBody>
      </p:sp>
      <p:sp>
        <p:nvSpPr>
          <p:cNvPr id="97" name="직사각형 96"/>
          <p:cNvSpPr/>
          <p:nvPr/>
        </p:nvSpPr>
        <p:spPr>
          <a:xfrm>
            <a:off x="4471987" y="7269163"/>
            <a:ext cx="23667577" cy="239517"/>
          </a:xfrm>
          <a:prstGeom prst="rect">
            <a:avLst/>
          </a:prstGeom>
          <a:solidFill>
            <a:srgbClr val="59615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sz="1600">
              <a:latin typeface="+mn-ea"/>
            </a:endParaRPr>
          </a:p>
        </p:txBody>
      </p:sp>
      <p:sp>
        <p:nvSpPr>
          <p:cNvPr id="94" name="직사각형 93"/>
          <p:cNvSpPr/>
          <p:nvPr/>
        </p:nvSpPr>
        <p:spPr>
          <a:xfrm rot="5400000">
            <a:off x="614588" y="26801989"/>
            <a:ext cx="27214383" cy="216023"/>
          </a:xfrm>
          <a:prstGeom prst="rect">
            <a:avLst/>
          </a:prstGeom>
          <a:solidFill>
            <a:srgbClr val="59615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sz="1600">
              <a:latin typeface="+mn-ea"/>
            </a:endParaRPr>
          </a:p>
        </p:txBody>
      </p:sp>
      <p:sp>
        <p:nvSpPr>
          <p:cNvPr id="127" name="직사각형 126"/>
          <p:cNvSpPr/>
          <p:nvPr/>
        </p:nvSpPr>
        <p:spPr>
          <a:xfrm>
            <a:off x="685800" y="13068809"/>
            <a:ext cx="4619625" cy="993775"/>
          </a:xfrm>
          <a:prstGeom prst="rect">
            <a:avLst/>
          </a:prstGeom>
          <a:solidFill>
            <a:srgbClr val="59615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ko-KR" sz="4800" b="1" dirty="0">
                <a:solidFill>
                  <a:schemeClr val="bg1"/>
                </a:solidFill>
                <a:latin typeface="Cambria" panose="02040503050406030204" pitchFamily="18" charset="0"/>
                <a:cs typeface="Arial" pitchFamily="34" charset="0"/>
              </a:rPr>
              <a:t>Introduction</a:t>
            </a:r>
            <a:endParaRPr lang="ko-KR" altLang="en-US" sz="4800" b="1" dirty="0">
              <a:solidFill>
                <a:schemeClr val="bg1"/>
              </a:solidFill>
              <a:latin typeface="Cambria" panose="02040503050406030204" pitchFamily="18" charset="0"/>
              <a:cs typeface="Arial" pitchFamily="34" charset="0"/>
            </a:endParaRPr>
          </a:p>
        </p:txBody>
      </p:sp>
      <p:sp>
        <p:nvSpPr>
          <p:cNvPr id="14351" name="TextBox 133"/>
          <p:cNvSpPr txBox="1">
            <a:spLocks noChangeArrowheads="1"/>
          </p:cNvSpPr>
          <p:nvPr/>
        </p:nvSpPr>
        <p:spPr bwMode="auto">
          <a:xfrm>
            <a:off x="685800" y="7927425"/>
            <a:ext cx="27453764"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400">
                <a:solidFill>
                  <a:schemeClr val="tx1"/>
                </a:solidFill>
                <a:latin typeface="굴림" panose="020B0600000101010101" pitchFamily="50" charset="-127"/>
                <a:ea typeface="굴림" panose="020B0600000101010101" pitchFamily="50" charset="-127"/>
              </a:defRPr>
            </a:lvl1pPr>
            <a:lvl2pPr marL="742950" indent="-285750" eaLnBrk="0" hangingPunct="0">
              <a:defRPr kumimoji="1" sz="1400">
                <a:solidFill>
                  <a:schemeClr val="tx1"/>
                </a:solidFill>
                <a:latin typeface="굴림" panose="020B0600000101010101" pitchFamily="50" charset="-127"/>
                <a:ea typeface="굴림" panose="020B0600000101010101" pitchFamily="50" charset="-127"/>
              </a:defRPr>
            </a:lvl2pPr>
            <a:lvl3pPr marL="1143000" indent="-228600" eaLnBrk="0" hangingPunct="0">
              <a:defRPr kumimoji="1" sz="1400">
                <a:solidFill>
                  <a:schemeClr val="tx1"/>
                </a:solidFill>
                <a:latin typeface="굴림" panose="020B0600000101010101" pitchFamily="50" charset="-127"/>
                <a:ea typeface="굴림" panose="020B0600000101010101" pitchFamily="50" charset="-127"/>
              </a:defRPr>
            </a:lvl3pPr>
            <a:lvl4pPr marL="1600200" indent="-228600" eaLnBrk="0" hangingPunct="0">
              <a:defRPr kumimoji="1" sz="1400">
                <a:solidFill>
                  <a:schemeClr val="tx1"/>
                </a:solidFill>
                <a:latin typeface="굴림" panose="020B0600000101010101" pitchFamily="50" charset="-127"/>
                <a:ea typeface="굴림" panose="020B0600000101010101" pitchFamily="50" charset="-127"/>
              </a:defRPr>
            </a:lvl4pPr>
            <a:lvl5pPr marL="2057400" indent="-228600" eaLnBrk="0" hangingPunct="0">
              <a:defRPr kumimoji="1" sz="1400">
                <a:solidFill>
                  <a:schemeClr val="tx1"/>
                </a:solidFill>
                <a:latin typeface="굴림" panose="020B0600000101010101" pitchFamily="50" charset="-127"/>
                <a:ea typeface="굴림" panose="020B0600000101010101" pitchFamily="50" charset="-127"/>
              </a:defRPr>
            </a:lvl5pPr>
            <a:lvl6pPr marL="25146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6pPr>
            <a:lvl7pPr marL="29718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7pPr>
            <a:lvl8pPr marL="34290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8pPr>
            <a:lvl9pPr marL="38862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9pPr>
          </a:lstStyle>
          <a:p>
            <a:pPr algn="just" latinLnBrk="0"/>
            <a:r>
              <a:rPr lang="en-US" altLang="ko-KR" sz="4000" dirty="0" smtClean="0">
                <a:latin typeface="Times New Roman" panose="02020603050405020304" pitchFamily="18" charset="0"/>
                <a:cs typeface="Times New Roman" panose="02020603050405020304" pitchFamily="18" charset="0"/>
              </a:rPr>
              <a:t>  The </a:t>
            </a:r>
            <a:r>
              <a:rPr lang="en-US" altLang="ko-KR" sz="4000" dirty="0">
                <a:latin typeface="Times New Roman" panose="02020603050405020304" pitchFamily="18" charset="0"/>
                <a:cs typeface="Times New Roman" panose="02020603050405020304" pitchFamily="18" charset="0"/>
              </a:rPr>
              <a:t>physical properties of blood can indicate a patient's health status. To measure these properties, a microfluidic channel with two electrodes was designed for electrochemical impedance spectroscopy (EIS) of flowing blood. For this study, we used venous blood from healthy volunteers. The blood was considered a suspension of erythrocytes in plasma, where the erythrocyte cytoplasm is a colloid of hydrated hemoglobin molecules in intracellular fluid. The study applied the effective medium theory to determine the hematocrit and hemoglobin levels, tonicity, and dielectric properties of each blood sample. The average properties of normal blood from a healthy person were established, and the deviations of each blood sample from normal were estimated. Additionally, EIS-based sensors enable the determination of ion concentration inside erythrocytes and the viscosity of erythrocyte cytoplasm, which is crucial in clinical practice. Further development is required for the clinical use of EIS.</a:t>
            </a:r>
            <a:endParaRPr lang="en-US" altLang="ko-KR" sz="4000" dirty="0">
              <a:latin typeface="Times New Roman" panose="02020603050405020304" pitchFamily="18" charset="0"/>
              <a:cs typeface="Times New Roman" panose="02020603050405020304" pitchFamily="18" charset="0"/>
            </a:endParaRPr>
          </a:p>
        </p:txBody>
      </p:sp>
      <p:sp>
        <p:nvSpPr>
          <p:cNvPr id="117" name="직사각형 116"/>
          <p:cNvSpPr/>
          <p:nvPr/>
        </p:nvSpPr>
        <p:spPr>
          <a:xfrm>
            <a:off x="11110279" y="40860759"/>
            <a:ext cx="6223000" cy="993775"/>
          </a:xfrm>
          <a:prstGeom prst="rect">
            <a:avLst/>
          </a:prstGeom>
          <a:solidFill>
            <a:srgbClr val="59615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ko-KR" sz="4800" b="1" dirty="0">
                <a:solidFill>
                  <a:schemeClr val="bg1"/>
                </a:solidFill>
                <a:latin typeface="Cambria" panose="02040503050406030204" pitchFamily="18" charset="0"/>
                <a:cs typeface="Arial" pitchFamily="34" charset="0"/>
              </a:rPr>
              <a:t>Acknowledgement</a:t>
            </a:r>
            <a:endParaRPr lang="ko-KR" altLang="en-US" sz="4800" b="1" dirty="0">
              <a:solidFill>
                <a:schemeClr val="bg1"/>
              </a:solidFill>
              <a:latin typeface="Cambria" panose="02040503050406030204" pitchFamily="18" charset="0"/>
              <a:cs typeface="Arial" pitchFamily="34" charset="0"/>
            </a:endParaRPr>
          </a:p>
        </p:txBody>
      </p:sp>
      <p:sp>
        <p:nvSpPr>
          <p:cNvPr id="14357" name="직사각형 284"/>
          <p:cNvSpPr>
            <a:spLocks noChangeArrowheads="1"/>
          </p:cNvSpPr>
          <p:nvPr/>
        </p:nvSpPr>
        <p:spPr bwMode="auto">
          <a:xfrm>
            <a:off x="685800" y="14055268"/>
            <a:ext cx="13139738"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1500" indent="-571500" eaLnBrk="0" hangingPunct="0">
              <a:defRPr kumimoji="1" sz="1400">
                <a:solidFill>
                  <a:schemeClr val="tx1"/>
                </a:solidFill>
                <a:latin typeface="굴림" panose="020B0600000101010101" pitchFamily="50" charset="-127"/>
                <a:ea typeface="굴림" panose="020B0600000101010101" pitchFamily="50" charset="-127"/>
              </a:defRPr>
            </a:lvl1pPr>
            <a:lvl2pPr marL="742950" indent="-285750" eaLnBrk="0" hangingPunct="0">
              <a:defRPr kumimoji="1" sz="1400">
                <a:solidFill>
                  <a:schemeClr val="tx1"/>
                </a:solidFill>
                <a:latin typeface="굴림" panose="020B0600000101010101" pitchFamily="50" charset="-127"/>
                <a:ea typeface="굴림" panose="020B0600000101010101" pitchFamily="50" charset="-127"/>
              </a:defRPr>
            </a:lvl2pPr>
            <a:lvl3pPr marL="1143000" indent="-228600" eaLnBrk="0" hangingPunct="0">
              <a:defRPr kumimoji="1" sz="1400">
                <a:solidFill>
                  <a:schemeClr val="tx1"/>
                </a:solidFill>
                <a:latin typeface="굴림" panose="020B0600000101010101" pitchFamily="50" charset="-127"/>
                <a:ea typeface="굴림" panose="020B0600000101010101" pitchFamily="50" charset="-127"/>
              </a:defRPr>
            </a:lvl3pPr>
            <a:lvl4pPr marL="1600200" indent="-228600" eaLnBrk="0" hangingPunct="0">
              <a:defRPr kumimoji="1" sz="1400">
                <a:solidFill>
                  <a:schemeClr val="tx1"/>
                </a:solidFill>
                <a:latin typeface="굴림" panose="020B0600000101010101" pitchFamily="50" charset="-127"/>
                <a:ea typeface="굴림" panose="020B0600000101010101" pitchFamily="50" charset="-127"/>
              </a:defRPr>
            </a:lvl4pPr>
            <a:lvl5pPr marL="2057400" indent="-228600" eaLnBrk="0" hangingPunct="0">
              <a:defRPr kumimoji="1" sz="1400">
                <a:solidFill>
                  <a:schemeClr val="tx1"/>
                </a:solidFill>
                <a:latin typeface="굴림" panose="020B0600000101010101" pitchFamily="50" charset="-127"/>
                <a:ea typeface="굴림" panose="020B0600000101010101" pitchFamily="50" charset="-127"/>
              </a:defRPr>
            </a:lvl5pPr>
            <a:lvl6pPr marL="25146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6pPr>
            <a:lvl7pPr marL="29718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7pPr>
            <a:lvl8pPr marL="34290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8pPr>
            <a:lvl9pPr marL="38862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9pPr>
          </a:lstStyle>
          <a:p>
            <a:pPr marL="0" indent="0" algn="just"/>
            <a:r>
              <a:rPr lang="en-US" altLang="ko-KR" sz="3600" dirty="0">
                <a:latin typeface="Times New Roman" panose="02020603050405020304" pitchFamily="18" charset="0"/>
                <a:ea typeface="HY신명조" panose="02030600000101010101" pitchFamily="18" charset="-127"/>
                <a:cs typeface="Times New Roman" panose="02020603050405020304" pitchFamily="18" charset="0"/>
              </a:rPr>
              <a:t> </a:t>
            </a:r>
            <a:r>
              <a:rPr lang="en-US" altLang="ko-KR" sz="3600" dirty="0" smtClean="0">
                <a:latin typeface="Times New Roman" panose="02020603050405020304" pitchFamily="18" charset="0"/>
                <a:ea typeface="HY신명조" panose="02030600000101010101" pitchFamily="18" charset="-127"/>
                <a:cs typeface="Times New Roman" panose="02020603050405020304" pitchFamily="18" charset="0"/>
              </a:rPr>
              <a:t> </a:t>
            </a:r>
            <a:r>
              <a:rPr lang="en-US" altLang="ko-KR" sz="3600" dirty="0" smtClean="0">
                <a:latin typeface="Times New Roman" panose="02020603050405020304" pitchFamily="18" charset="0"/>
                <a:ea typeface="HY신명조" panose="02030600000101010101" pitchFamily="18" charset="-127"/>
                <a:cs typeface="Times New Roman" panose="02020603050405020304" pitchFamily="18" charset="0"/>
              </a:rPr>
              <a:t>EIS </a:t>
            </a:r>
            <a:r>
              <a:rPr lang="en-US" altLang="ko-KR" sz="3600" dirty="0">
                <a:latin typeface="Times New Roman" panose="02020603050405020304" pitchFamily="18" charset="0"/>
                <a:ea typeface="HY신명조" panose="02030600000101010101" pitchFamily="18" charset="-127"/>
                <a:cs typeface="Times New Roman" panose="02020603050405020304" pitchFamily="18" charset="0"/>
              </a:rPr>
              <a:t>of blood has great potential for assessing the health of patients. Erythrocytes and plasma mainly determine the physical properties of blood. This study aims to determine the hematological parameters of blood based on its dielectric properties</a:t>
            </a:r>
            <a:r>
              <a:rPr lang="en-US" altLang="ko-KR" sz="3600" dirty="0" smtClean="0">
                <a:latin typeface="Times New Roman" panose="02020603050405020304" pitchFamily="18" charset="0"/>
                <a:ea typeface="HY신명조" panose="02030600000101010101" pitchFamily="18" charset="-127"/>
                <a:cs typeface="Times New Roman" panose="02020603050405020304" pitchFamily="18" charset="0"/>
              </a:rPr>
              <a:t>.</a:t>
            </a:r>
            <a:endParaRPr lang="en-US" altLang="ko-KR" sz="3600" dirty="0">
              <a:latin typeface="Times New Roman" panose="02020603050405020304" pitchFamily="18" charset="0"/>
              <a:ea typeface="HY신명조" panose="02030600000101010101" pitchFamily="18" charset="-127"/>
              <a:cs typeface="Times New Roman" panose="02020603050405020304" pitchFamily="18" charset="0"/>
            </a:endParaRPr>
          </a:p>
        </p:txBody>
      </p:sp>
      <p:pic>
        <p:nvPicPr>
          <p:cNvPr id="108" name="Picture 3"/>
          <p:cNvPicPr preferRelativeResize="0">
            <a:picLocks noChangeArrowheads="1"/>
          </p:cNvPicPr>
          <p:nvPr/>
        </p:nvPicPr>
        <p:blipFill>
          <a:blip r:embed="rId3" cstate="print"/>
          <a:srcRect l="1229" t="577" r="1358" b="948"/>
          <a:stretch>
            <a:fillRect/>
          </a:stretch>
        </p:blipFill>
        <p:spPr bwMode="auto">
          <a:xfrm>
            <a:off x="805867" y="1571521"/>
            <a:ext cx="3798881" cy="3798881"/>
          </a:xfrm>
          <a:prstGeom prst="rect">
            <a:avLst/>
          </a:prstGeom>
          <a:noFill/>
          <a:ln w="9525">
            <a:noFill/>
            <a:miter lim="800000"/>
            <a:headEnd/>
            <a:tailEnd/>
          </a:ln>
          <a:effectLst/>
        </p:spPr>
      </p:pic>
      <p:sp>
        <p:nvSpPr>
          <p:cNvPr id="366" name="직사각형 365"/>
          <p:cNvSpPr/>
          <p:nvPr/>
        </p:nvSpPr>
        <p:spPr>
          <a:xfrm>
            <a:off x="576263" y="41782526"/>
            <a:ext cx="27722512" cy="1040462"/>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latinLnBrk="0">
              <a:defRPr/>
            </a:pPr>
            <a:r>
              <a:rPr lang="en-US" altLang="ko-KR" sz="3200" dirty="0">
                <a:solidFill>
                  <a:schemeClr val="tx1"/>
                </a:solidFill>
                <a:latin typeface="Times New Roman" panose="02020603050405020304" pitchFamily="18" charset="0"/>
                <a:ea typeface="HY신명조" panose="02030600000101010101" pitchFamily="18" charset="-127"/>
                <a:cs typeface="Times New Roman" panose="02020603050405020304" pitchFamily="18" charset="0"/>
              </a:rPr>
              <a:t>This work was supported by a National Research Foundation of Korea (NRF) grant funded by the Korean government (MSIT) (No. 2021R1A2C3008169)</a:t>
            </a:r>
            <a:endParaRPr lang="en-US" sz="3200" dirty="0">
              <a:solidFill>
                <a:schemeClr val="tx1"/>
              </a:solidFill>
              <a:latin typeface="Times New Roman" panose="02020603050405020304" pitchFamily="18" charset="0"/>
              <a:ea typeface="HY신명조" panose="02030600000101010101" pitchFamily="18" charset="-127"/>
              <a:cs typeface="Times New Roman" panose="02020603050405020304" pitchFamily="18" charset="0"/>
            </a:endParaRPr>
          </a:p>
        </p:txBody>
      </p:sp>
      <p:sp>
        <p:nvSpPr>
          <p:cNvPr id="131" name="직사각형 130"/>
          <p:cNvSpPr/>
          <p:nvPr/>
        </p:nvSpPr>
        <p:spPr>
          <a:xfrm>
            <a:off x="14983951" y="37579341"/>
            <a:ext cx="13155613" cy="241200"/>
          </a:xfrm>
          <a:prstGeom prst="rect">
            <a:avLst/>
          </a:prstGeom>
          <a:solidFill>
            <a:srgbClr val="59615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sz="1600">
              <a:latin typeface="+mn-ea"/>
            </a:endParaRPr>
          </a:p>
        </p:txBody>
      </p:sp>
      <p:sp>
        <p:nvSpPr>
          <p:cNvPr id="132" name="직사각형 131"/>
          <p:cNvSpPr/>
          <p:nvPr/>
        </p:nvSpPr>
        <p:spPr>
          <a:xfrm>
            <a:off x="14687550" y="37120536"/>
            <a:ext cx="4234990" cy="993775"/>
          </a:xfrm>
          <a:prstGeom prst="rect">
            <a:avLst/>
          </a:prstGeom>
          <a:solidFill>
            <a:srgbClr val="59615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ko-KR" sz="4800" b="1" dirty="0">
                <a:solidFill>
                  <a:schemeClr val="bg1"/>
                </a:solidFill>
                <a:latin typeface="Cambria" panose="02040503050406030204" pitchFamily="18" charset="0"/>
                <a:cs typeface="Arial" pitchFamily="34" charset="0"/>
              </a:rPr>
              <a:t>Conclusion</a:t>
            </a:r>
            <a:endParaRPr lang="ko-KR" altLang="en-US" sz="4800" b="1" dirty="0">
              <a:solidFill>
                <a:schemeClr val="bg1"/>
              </a:solidFill>
              <a:latin typeface="Cambria" panose="02040503050406030204" pitchFamily="18" charset="0"/>
              <a:cs typeface="Arial" pitchFamily="34" charset="0"/>
            </a:endParaRPr>
          </a:p>
        </p:txBody>
      </p:sp>
      <p:sp>
        <p:nvSpPr>
          <p:cNvPr id="138" name="직사각형 284"/>
          <p:cNvSpPr>
            <a:spLocks noChangeArrowheads="1"/>
          </p:cNvSpPr>
          <p:nvPr/>
        </p:nvSpPr>
        <p:spPr bwMode="auto">
          <a:xfrm>
            <a:off x="14591728" y="13987438"/>
            <a:ext cx="13441041"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1500" indent="-571500" eaLnBrk="0" hangingPunct="0">
              <a:defRPr kumimoji="1" sz="1400">
                <a:solidFill>
                  <a:schemeClr val="tx1"/>
                </a:solidFill>
                <a:latin typeface="굴림" panose="020B0600000101010101" pitchFamily="50" charset="-127"/>
                <a:ea typeface="굴림" panose="020B0600000101010101" pitchFamily="50" charset="-127"/>
              </a:defRPr>
            </a:lvl1pPr>
            <a:lvl2pPr marL="742950" indent="-285750" eaLnBrk="0" hangingPunct="0">
              <a:defRPr kumimoji="1" sz="1400">
                <a:solidFill>
                  <a:schemeClr val="tx1"/>
                </a:solidFill>
                <a:latin typeface="굴림" panose="020B0600000101010101" pitchFamily="50" charset="-127"/>
                <a:ea typeface="굴림" panose="020B0600000101010101" pitchFamily="50" charset="-127"/>
              </a:defRPr>
            </a:lvl2pPr>
            <a:lvl3pPr marL="1143000" indent="-228600" eaLnBrk="0" hangingPunct="0">
              <a:defRPr kumimoji="1" sz="1400">
                <a:solidFill>
                  <a:schemeClr val="tx1"/>
                </a:solidFill>
                <a:latin typeface="굴림" panose="020B0600000101010101" pitchFamily="50" charset="-127"/>
                <a:ea typeface="굴림" panose="020B0600000101010101" pitchFamily="50" charset="-127"/>
              </a:defRPr>
            </a:lvl3pPr>
            <a:lvl4pPr marL="1600200" indent="-228600" eaLnBrk="0" hangingPunct="0">
              <a:defRPr kumimoji="1" sz="1400">
                <a:solidFill>
                  <a:schemeClr val="tx1"/>
                </a:solidFill>
                <a:latin typeface="굴림" panose="020B0600000101010101" pitchFamily="50" charset="-127"/>
                <a:ea typeface="굴림" panose="020B0600000101010101" pitchFamily="50" charset="-127"/>
              </a:defRPr>
            </a:lvl4pPr>
            <a:lvl5pPr marL="2057400" indent="-228600" eaLnBrk="0" hangingPunct="0">
              <a:defRPr kumimoji="1" sz="1400">
                <a:solidFill>
                  <a:schemeClr val="tx1"/>
                </a:solidFill>
                <a:latin typeface="굴림" panose="020B0600000101010101" pitchFamily="50" charset="-127"/>
                <a:ea typeface="굴림" panose="020B0600000101010101" pitchFamily="50" charset="-127"/>
              </a:defRPr>
            </a:lvl5pPr>
            <a:lvl6pPr marL="25146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6pPr>
            <a:lvl7pPr marL="29718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7pPr>
            <a:lvl8pPr marL="34290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8pPr>
            <a:lvl9pPr marL="38862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9pPr>
          </a:lstStyle>
          <a:p>
            <a:pPr marL="0" indent="0" algn="just"/>
            <a:r>
              <a:rPr lang="en-US" altLang="ko-KR" sz="3600" dirty="0" smtClean="0">
                <a:latin typeface="Times New Roman" panose="02020603050405020304" pitchFamily="18" charset="0"/>
                <a:ea typeface="HY신명조" panose="02030600000101010101" pitchFamily="18" charset="-127"/>
                <a:cs typeface="Times New Roman" panose="02020603050405020304" pitchFamily="18" charset="0"/>
              </a:rPr>
              <a:t>	Eight blood samples the were studied. A </a:t>
            </a:r>
            <a:r>
              <a:rPr lang="en-US" altLang="ko-KR" sz="3600" dirty="0">
                <a:latin typeface="Times New Roman" panose="02020603050405020304" pitchFamily="18" charset="0"/>
                <a:ea typeface="HY신명조" panose="02030600000101010101" pitchFamily="18" charset="-127"/>
                <a:cs typeface="Times New Roman" panose="02020603050405020304" pitchFamily="18" charset="0"/>
              </a:rPr>
              <a:t>comparison of </a:t>
            </a:r>
            <a:r>
              <a:rPr lang="en-US" altLang="ko-KR" sz="3600" dirty="0" smtClean="0">
                <a:latin typeface="Times New Roman" panose="02020603050405020304" pitchFamily="18" charset="0"/>
                <a:ea typeface="HY신명조" panose="02030600000101010101" pitchFamily="18" charset="-127"/>
                <a:cs typeface="Times New Roman" panose="02020603050405020304" pitchFamily="18" charset="0"/>
              </a:rPr>
              <a:t>clinical </a:t>
            </a:r>
            <a:r>
              <a:rPr lang="en-US" altLang="ko-KR" sz="3600" dirty="0">
                <a:latin typeface="Times New Roman" panose="02020603050405020304" pitchFamily="18" charset="0"/>
                <a:ea typeface="HY신명조" panose="02030600000101010101" pitchFamily="18" charset="-127"/>
                <a:cs typeface="Times New Roman" panose="02020603050405020304" pitchFamily="18" charset="0"/>
              </a:rPr>
              <a:t>hematological </a:t>
            </a:r>
            <a:r>
              <a:rPr lang="en-US" altLang="ko-KR" sz="3600" dirty="0" smtClean="0">
                <a:latin typeface="Times New Roman" panose="02020603050405020304" pitchFamily="18" charset="0"/>
                <a:ea typeface="HY신명조" panose="02030600000101010101" pitchFamily="18" charset="-127"/>
                <a:cs typeface="Times New Roman" panose="02020603050405020304" pitchFamily="18" charset="0"/>
              </a:rPr>
              <a:t>tests </a:t>
            </a:r>
            <a:r>
              <a:rPr lang="en-US" altLang="ko-KR" sz="3600" dirty="0">
                <a:latin typeface="Times New Roman" panose="02020603050405020304" pitchFamily="18" charset="0"/>
                <a:ea typeface="HY신명조" panose="02030600000101010101" pitchFamily="18" charset="-127"/>
                <a:cs typeface="Times New Roman" panose="02020603050405020304" pitchFamily="18" charset="0"/>
              </a:rPr>
              <a:t>and the developed technique shows that EIS </a:t>
            </a:r>
            <a:r>
              <a:rPr lang="en-US" altLang="ko-KR" sz="3600" dirty="0" smtClean="0">
                <a:latin typeface="Times New Roman" panose="02020603050405020304" pitchFamily="18" charset="0"/>
                <a:ea typeface="HY신명조" panose="02030600000101010101" pitchFamily="18" charset="-127"/>
                <a:cs typeface="Times New Roman" panose="02020603050405020304" pitchFamily="18" charset="0"/>
              </a:rPr>
              <a:t>demonstrates high accuracy and has great potential for medical application.</a:t>
            </a:r>
          </a:p>
        </p:txBody>
      </p:sp>
      <p:sp>
        <p:nvSpPr>
          <p:cNvPr id="140" name="직사각형 139"/>
          <p:cNvSpPr/>
          <p:nvPr/>
        </p:nvSpPr>
        <p:spPr>
          <a:xfrm>
            <a:off x="14983951" y="39717908"/>
            <a:ext cx="13155613" cy="241200"/>
          </a:xfrm>
          <a:prstGeom prst="rect">
            <a:avLst/>
          </a:prstGeom>
          <a:solidFill>
            <a:srgbClr val="59615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sz="1600">
              <a:latin typeface="+mn-ea"/>
            </a:endParaRPr>
          </a:p>
        </p:txBody>
      </p:sp>
      <p:sp>
        <p:nvSpPr>
          <p:cNvPr id="141" name="직사각형 140"/>
          <p:cNvSpPr/>
          <p:nvPr/>
        </p:nvSpPr>
        <p:spPr>
          <a:xfrm>
            <a:off x="14687550" y="39276583"/>
            <a:ext cx="3786188" cy="993775"/>
          </a:xfrm>
          <a:prstGeom prst="rect">
            <a:avLst/>
          </a:prstGeom>
          <a:solidFill>
            <a:srgbClr val="59615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ko-KR" sz="4800" b="1" dirty="0" smtClean="0">
                <a:solidFill>
                  <a:schemeClr val="bg1"/>
                </a:solidFill>
                <a:latin typeface="Cambria" panose="02040503050406030204" pitchFamily="18" charset="0"/>
                <a:cs typeface="Arial" pitchFamily="34" charset="0"/>
              </a:rPr>
              <a:t>References</a:t>
            </a:r>
            <a:endParaRPr lang="ko-KR" altLang="en-US" sz="4800" b="1" dirty="0">
              <a:solidFill>
                <a:schemeClr val="bg1"/>
              </a:solidFill>
              <a:latin typeface="Cambria" panose="02040503050406030204" pitchFamily="18" charset="0"/>
              <a:cs typeface="Arial" pitchFamily="34" charset="0"/>
            </a:endParaRPr>
          </a:p>
        </p:txBody>
      </p:sp>
      <p:sp>
        <p:nvSpPr>
          <p:cNvPr id="144" name="Rectangle 2"/>
          <p:cNvSpPr>
            <a:spLocks noChangeArrowheads="1"/>
          </p:cNvSpPr>
          <p:nvPr/>
        </p:nvSpPr>
        <p:spPr bwMode="auto">
          <a:xfrm>
            <a:off x="18719407" y="40009360"/>
            <a:ext cx="9529275"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marL="514350" indent="-514350" eaLnBrk="0" hangingPunct="0">
              <a:defRPr kumimoji="1" sz="1400">
                <a:solidFill>
                  <a:schemeClr val="tx1"/>
                </a:solidFill>
                <a:latin typeface="굴림" panose="020B0600000101010101" pitchFamily="50" charset="-127"/>
                <a:ea typeface="굴림" panose="020B0600000101010101" pitchFamily="50" charset="-127"/>
              </a:defRPr>
            </a:lvl1pPr>
            <a:lvl2pPr marL="742950" indent="-285750" eaLnBrk="0" hangingPunct="0">
              <a:defRPr kumimoji="1" sz="1400">
                <a:solidFill>
                  <a:schemeClr val="tx1"/>
                </a:solidFill>
                <a:latin typeface="굴림" panose="020B0600000101010101" pitchFamily="50" charset="-127"/>
                <a:ea typeface="굴림" panose="020B0600000101010101" pitchFamily="50" charset="-127"/>
              </a:defRPr>
            </a:lvl2pPr>
            <a:lvl3pPr marL="1143000" indent="-228600" eaLnBrk="0" hangingPunct="0">
              <a:defRPr kumimoji="1" sz="1400">
                <a:solidFill>
                  <a:schemeClr val="tx1"/>
                </a:solidFill>
                <a:latin typeface="굴림" panose="020B0600000101010101" pitchFamily="50" charset="-127"/>
                <a:ea typeface="굴림" panose="020B0600000101010101" pitchFamily="50" charset="-127"/>
              </a:defRPr>
            </a:lvl3pPr>
            <a:lvl4pPr marL="1600200" indent="-228600" eaLnBrk="0" hangingPunct="0">
              <a:defRPr kumimoji="1" sz="1400">
                <a:solidFill>
                  <a:schemeClr val="tx1"/>
                </a:solidFill>
                <a:latin typeface="굴림" panose="020B0600000101010101" pitchFamily="50" charset="-127"/>
                <a:ea typeface="굴림" panose="020B0600000101010101" pitchFamily="50" charset="-127"/>
              </a:defRPr>
            </a:lvl4pPr>
            <a:lvl5pPr marL="2057400" indent="-228600" eaLnBrk="0" hangingPunct="0">
              <a:defRPr kumimoji="1" sz="1400">
                <a:solidFill>
                  <a:schemeClr val="tx1"/>
                </a:solidFill>
                <a:latin typeface="굴림" panose="020B0600000101010101" pitchFamily="50" charset="-127"/>
                <a:ea typeface="굴림" panose="020B0600000101010101" pitchFamily="50" charset="-127"/>
              </a:defRPr>
            </a:lvl5pPr>
            <a:lvl6pPr marL="25146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6pPr>
            <a:lvl7pPr marL="29718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7pPr>
            <a:lvl8pPr marL="34290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8pPr>
            <a:lvl9pPr marL="38862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9pPr>
          </a:lstStyle>
          <a:p>
            <a:pPr eaLnBrk="1" hangingPunct="1">
              <a:buFont typeface="맑은 고딕" panose="020B0503020000020004" pitchFamily="50" charset="-127"/>
              <a:buAutoNum type="arabicPeriod"/>
            </a:pPr>
            <a:r>
              <a:rPr lang="en-US" altLang="ko-KR" sz="3000" dirty="0">
                <a:latin typeface="Times New Roman" panose="02020603050405020304" pitchFamily="18" charset="0"/>
                <a:cs typeface="Times New Roman" panose="02020603050405020304" pitchFamily="18" charset="0"/>
              </a:rPr>
              <a:t>A. Zhbanov, S. </a:t>
            </a:r>
            <a:r>
              <a:rPr lang="en-US" altLang="ko-KR" sz="3000" dirty="0" smtClean="0">
                <a:latin typeface="Times New Roman" panose="02020603050405020304" pitchFamily="18" charset="0"/>
                <a:cs typeface="Times New Roman" panose="02020603050405020304" pitchFamily="18" charset="0"/>
              </a:rPr>
              <a:t>Yang. </a:t>
            </a:r>
            <a:r>
              <a:rPr lang="en-US" altLang="ko-KR" sz="3000" i="1" dirty="0">
                <a:latin typeface="Times New Roman" panose="02020603050405020304" pitchFamily="18" charset="0"/>
                <a:cs typeface="Times New Roman" panose="02020603050405020304" pitchFamily="18" charset="0"/>
              </a:rPr>
              <a:t>Anal. Methods</a:t>
            </a:r>
            <a:r>
              <a:rPr lang="en-US" altLang="ko-KR" sz="3000" dirty="0">
                <a:latin typeface="Times New Roman" panose="02020603050405020304" pitchFamily="18" charset="0"/>
                <a:cs typeface="Times New Roman" panose="02020603050405020304" pitchFamily="18" charset="0"/>
              </a:rPr>
              <a:t> 9, 3302 (Jun. 2017) </a:t>
            </a:r>
            <a:endParaRPr lang="en-US" altLang="ko-KR" sz="3000" dirty="0" smtClean="0">
              <a:latin typeface="Times New Roman" panose="02020603050405020304" pitchFamily="18" charset="0"/>
              <a:cs typeface="Times New Roman" panose="02020603050405020304" pitchFamily="18" charset="0"/>
            </a:endParaRPr>
          </a:p>
          <a:p>
            <a:pPr eaLnBrk="1" hangingPunct="1">
              <a:buFont typeface="맑은 고딕" panose="020B0503020000020004" pitchFamily="50" charset="-127"/>
              <a:buAutoNum type="arabicPeriod"/>
            </a:pPr>
            <a:r>
              <a:rPr lang="en-US" altLang="ko-KR" sz="3000" dirty="0">
                <a:latin typeface="Times New Roman" panose="02020603050405020304" pitchFamily="18" charset="0"/>
                <a:cs typeface="Times New Roman" panose="02020603050405020304" pitchFamily="18" charset="0"/>
              </a:rPr>
              <a:t>A. </a:t>
            </a:r>
            <a:r>
              <a:rPr lang="en-US" altLang="ko-KR" sz="3000" dirty="0" smtClean="0">
                <a:latin typeface="Times New Roman" panose="02020603050405020304" pitchFamily="18" charset="0"/>
                <a:cs typeface="Times New Roman" panose="02020603050405020304" pitchFamily="18" charset="0"/>
              </a:rPr>
              <a:t>Zhbanov et al. </a:t>
            </a:r>
            <a:r>
              <a:rPr lang="en-US" altLang="ko-KR" sz="3000" i="1" dirty="0">
                <a:latin typeface="Times New Roman" panose="02020603050405020304" pitchFamily="18" charset="0"/>
                <a:cs typeface="Times New Roman" panose="02020603050405020304" pitchFamily="18" charset="0"/>
              </a:rPr>
              <a:t>Electrchim Acta</a:t>
            </a:r>
            <a:r>
              <a:rPr lang="en-US" altLang="ko-KR" sz="3000" dirty="0" smtClean="0">
                <a:latin typeface="Times New Roman" panose="02020603050405020304" pitchFamily="18" charset="0"/>
                <a:cs typeface="Times New Roman" panose="02020603050405020304" pitchFamily="18" charset="0"/>
              </a:rPr>
              <a:t> 438 </a:t>
            </a:r>
            <a:r>
              <a:rPr lang="en-US" altLang="ko-KR" sz="3000" dirty="0">
                <a:latin typeface="Times New Roman" panose="02020603050405020304" pitchFamily="18" charset="0"/>
                <a:cs typeface="Times New Roman" panose="02020603050405020304" pitchFamily="18" charset="0"/>
              </a:rPr>
              <a:t>(Jan. </a:t>
            </a:r>
            <a:r>
              <a:rPr lang="en-US" altLang="ko-KR" sz="3000" dirty="0" smtClean="0">
                <a:latin typeface="Times New Roman" panose="02020603050405020304" pitchFamily="18" charset="0"/>
                <a:cs typeface="Times New Roman" panose="02020603050405020304" pitchFamily="18" charset="0"/>
              </a:rPr>
              <a:t>2023)</a:t>
            </a:r>
          </a:p>
        </p:txBody>
      </p:sp>
      <p:sp>
        <p:nvSpPr>
          <p:cNvPr id="145" name="직사각형 284"/>
          <p:cNvSpPr>
            <a:spLocks noChangeArrowheads="1"/>
          </p:cNvSpPr>
          <p:nvPr/>
        </p:nvSpPr>
        <p:spPr bwMode="auto">
          <a:xfrm>
            <a:off x="14687549" y="38042303"/>
            <a:ext cx="13139738"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1500" indent="-571500" eaLnBrk="0" hangingPunct="0">
              <a:defRPr kumimoji="1" sz="1400">
                <a:solidFill>
                  <a:schemeClr val="tx1"/>
                </a:solidFill>
                <a:latin typeface="굴림" panose="020B0600000101010101" pitchFamily="50" charset="-127"/>
                <a:ea typeface="굴림" panose="020B0600000101010101" pitchFamily="50" charset="-127"/>
              </a:defRPr>
            </a:lvl1pPr>
            <a:lvl2pPr marL="742950" indent="-285750" eaLnBrk="0" hangingPunct="0">
              <a:defRPr kumimoji="1" sz="1400">
                <a:solidFill>
                  <a:schemeClr val="tx1"/>
                </a:solidFill>
                <a:latin typeface="굴림" panose="020B0600000101010101" pitchFamily="50" charset="-127"/>
                <a:ea typeface="굴림" panose="020B0600000101010101" pitchFamily="50" charset="-127"/>
              </a:defRPr>
            </a:lvl2pPr>
            <a:lvl3pPr marL="1143000" indent="-228600" eaLnBrk="0" hangingPunct="0">
              <a:defRPr kumimoji="1" sz="1400">
                <a:solidFill>
                  <a:schemeClr val="tx1"/>
                </a:solidFill>
                <a:latin typeface="굴림" panose="020B0600000101010101" pitchFamily="50" charset="-127"/>
                <a:ea typeface="굴림" panose="020B0600000101010101" pitchFamily="50" charset="-127"/>
              </a:defRPr>
            </a:lvl3pPr>
            <a:lvl4pPr marL="1600200" indent="-228600" eaLnBrk="0" hangingPunct="0">
              <a:defRPr kumimoji="1" sz="1400">
                <a:solidFill>
                  <a:schemeClr val="tx1"/>
                </a:solidFill>
                <a:latin typeface="굴림" panose="020B0600000101010101" pitchFamily="50" charset="-127"/>
                <a:ea typeface="굴림" panose="020B0600000101010101" pitchFamily="50" charset="-127"/>
              </a:defRPr>
            </a:lvl4pPr>
            <a:lvl5pPr marL="2057400" indent="-228600" eaLnBrk="0" hangingPunct="0">
              <a:defRPr kumimoji="1" sz="1400">
                <a:solidFill>
                  <a:schemeClr val="tx1"/>
                </a:solidFill>
                <a:latin typeface="굴림" panose="020B0600000101010101" pitchFamily="50" charset="-127"/>
                <a:ea typeface="굴림" panose="020B0600000101010101" pitchFamily="50" charset="-127"/>
              </a:defRPr>
            </a:lvl5pPr>
            <a:lvl6pPr marL="25146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6pPr>
            <a:lvl7pPr marL="29718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7pPr>
            <a:lvl8pPr marL="34290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8pPr>
            <a:lvl9pPr marL="38862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9pPr>
          </a:lstStyle>
          <a:p>
            <a:pPr marL="457200" indent="-457200" algn="just">
              <a:buFont typeface="Wingdings" pitchFamily="2" charset="2"/>
              <a:buChar char="l"/>
            </a:pPr>
            <a:r>
              <a:rPr lang="en-US" altLang="ko-KR" sz="3600" dirty="0">
                <a:latin typeface="Times New Roman" pitchFamily="18" charset="0"/>
                <a:cs typeface="Times New Roman" pitchFamily="18" charset="0"/>
              </a:rPr>
              <a:t>EIS allows determining hematocrit and hemoglobin levels, </a:t>
            </a:r>
            <a:r>
              <a:rPr lang="en-US" altLang="ko-KR" sz="3600" dirty="0" smtClean="0">
                <a:latin typeface="Times New Roman" pitchFamily="18" charset="0"/>
                <a:cs typeface="Times New Roman" pitchFamily="18" charset="0"/>
              </a:rPr>
              <a:t>tonicity, </a:t>
            </a:r>
            <a:r>
              <a:rPr lang="en-US" altLang="ko-KR" sz="3600" dirty="0">
                <a:latin typeface="Times New Roman" pitchFamily="18" charset="0"/>
                <a:cs typeface="Times New Roman" pitchFamily="18" charset="0"/>
              </a:rPr>
              <a:t>and dielectric properties of human blood</a:t>
            </a:r>
            <a:r>
              <a:rPr lang="en-US" altLang="ko-KR" sz="3600" dirty="0" smtClean="0">
                <a:latin typeface="Times New Roman" pitchFamily="18" charset="0"/>
                <a:cs typeface="Times New Roman" pitchFamily="18" charset="0"/>
              </a:rPr>
              <a:t>.</a:t>
            </a:r>
          </a:p>
          <a:p>
            <a:pPr marL="457200" indent="-457200" algn="just">
              <a:buFont typeface="Wingdings" pitchFamily="2" charset="2"/>
              <a:buChar char="l"/>
            </a:pPr>
            <a:endParaRPr lang="en-US" altLang="ko-KR" sz="3600" dirty="0" smtClean="0">
              <a:latin typeface="Times New Roman" pitchFamily="18" charset="0"/>
              <a:cs typeface="Times New Roman" pitchFamily="18" charset="0"/>
            </a:endParaRPr>
          </a:p>
        </p:txBody>
      </p:sp>
      <p:sp>
        <p:nvSpPr>
          <p:cNvPr id="119" name="직사각형 118"/>
          <p:cNvSpPr/>
          <p:nvPr/>
        </p:nvSpPr>
        <p:spPr>
          <a:xfrm>
            <a:off x="712124" y="16742470"/>
            <a:ext cx="13113414" cy="241200"/>
          </a:xfrm>
          <a:prstGeom prst="rect">
            <a:avLst/>
          </a:prstGeom>
          <a:solidFill>
            <a:srgbClr val="59615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sz="1600">
              <a:latin typeface="+mn-ea"/>
            </a:endParaRPr>
          </a:p>
        </p:txBody>
      </p:sp>
      <p:sp>
        <p:nvSpPr>
          <p:cNvPr id="130" name="직사각형 129"/>
          <p:cNvSpPr/>
          <p:nvPr/>
        </p:nvSpPr>
        <p:spPr>
          <a:xfrm>
            <a:off x="685800" y="16435710"/>
            <a:ext cx="6858073" cy="993775"/>
          </a:xfrm>
          <a:prstGeom prst="rect">
            <a:avLst/>
          </a:prstGeom>
          <a:solidFill>
            <a:srgbClr val="59615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ko-KR" sz="4800" b="1" dirty="0">
                <a:solidFill>
                  <a:schemeClr val="bg1"/>
                </a:solidFill>
                <a:latin typeface="Cambria" panose="02040503050406030204" pitchFamily="18" charset="0"/>
                <a:cs typeface="Arial" pitchFamily="34" charset="0"/>
              </a:rPr>
              <a:t>Materials and methods</a:t>
            </a:r>
            <a:endParaRPr lang="ko-KR" altLang="en-US" sz="4800" b="1" dirty="0">
              <a:solidFill>
                <a:schemeClr val="bg1"/>
              </a:solidFill>
              <a:latin typeface="Cambria" panose="02040503050406030204" pitchFamily="18" charset="0"/>
              <a:cs typeface="Arial" pitchFamily="34" charset="0"/>
            </a:endParaRPr>
          </a:p>
        </p:txBody>
      </p:sp>
      <p:sp>
        <p:nvSpPr>
          <p:cNvPr id="134" name="직사각형 284"/>
          <p:cNvSpPr>
            <a:spLocks noChangeArrowheads="1"/>
          </p:cNvSpPr>
          <p:nvPr/>
        </p:nvSpPr>
        <p:spPr bwMode="auto">
          <a:xfrm>
            <a:off x="685800" y="17429485"/>
            <a:ext cx="13139738" cy="7294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1500" indent="-571500" eaLnBrk="0" hangingPunct="0">
              <a:defRPr kumimoji="1" sz="1400">
                <a:solidFill>
                  <a:schemeClr val="tx1"/>
                </a:solidFill>
                <a:latin typeface="굴림" panose="020B0600000101010101" pitchFamily="50" charset="-127"/>
                <a:ea typeface="굴림" panose="020B0600000101010101" pitchFamily="50" charset="-127"/>
              </a:defRPr>
            </a:lvl1pPr>
            <a:lvl2pPr marL="742950" indent="-285750" eaLnBrk="0" hangingPunct="0">
              <a:defRPr kumimoji="1" sz="1400">
                <a:solidFill>
                  <a:schemeClr val="tx1"/>
                </a:solidFill>
                <a:latin typeface="굴림" panose="020B0600000101010101" pitchFamily="50" charset="-127"/>
                <a:ea typeface="굴림" panose="020B0600000101010101" pitchFamily="50" charset="-127"/>
              </a:defRPr>
            </a:lvl2pPr>
            <a:lvl3pPr marL="1143000" indent="-228600" eaLnBrk="0" hangingPunct="0">
              <a:defRPr kumimoji="1" sz="1400">
                <a:solidFill>
                  <a:schemeClr val="tx1"/>
                </a:solidFill>
                <a:latin typeface="굴림" panose="020B0600000101010101" pitchFamily="50" charset="-127"/>
                <a:ea typeface="굴림" panose="020B0600000101010101" pitchFamily="50" charset="-127"/>
              </a:defRPr>
            </a:lvl3pPr>
            <a:lvl4pPr marL="1600200" indent="-228600" eaLnBrk="0" hangingPunct="0">
              <a:defRPr kumimoji="1" sz="1400">
                <a:solidFill>
                  <a:schemeClr val="tx1"/>
                </a:solidFill>
                <a:latin typeface="굴림" panose="020B0600000101010101" pitchFamily="50" charset="-127"/>
                <a:ea typeface="굴림" panose="020B0600000101010101" pitchFamily="50" charset="-127"/>
              </a:defRPr>
            </a:lvl4pPr>
            <a:lvl5pPr marL="2057400" indent="-228600" eaLnBrk="0" hangingPunct="0">
              <a:defRPr kumimoji="1" sz="1400">
                <a:solidFill>
                  <a:schemeClr val="tx1"/>
                </a:solidFill>
                <a:latin typeface="굴림" panose="020B0600000101010101" pitchFamily="50" charset="-127"/>
                <a:ea typeface="굴림" panose="020B0600000101010101" pitchFamily="50" charset="-127"/>
              </a:defRPr>
            </a:lvl5pPr>
            <a:lvl6pPr marL="25146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6pPr>
            <a:lvl7pPr marL="29718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7pPr>
            <a:lvl8pPr marL="34290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8pPr>
            <a:lvl9pPr marL="38862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9pPr>
          </a:lstStyle>
          <a:p>
            <a:pPr marL="457200" indent="-457200" algn="just">
              <a:buFont typeface="Wingdings" pitchFamily="2" charset="2"/>
              <a:buChar char="l"/>
            </a:pPr>
            <a:r>
              <a:rPr lang="en-US" altLang="ko-KR" sz="3600" b="1" dirty="0" smtClean="0">
                <a:latin typeface="Times New Roman" panose="02020603050405020304" pitchFamily="18" charset="0"/>
                <a:ea typeface="HY신명조" panose="02030600000101010101" pitchFamily="18" charset="-127"/>
                <a:cs typeface="Times New Roman" panose="02020603050405020304" pitchFamily="18" charset="0"/>
              </a:rPr>
              <a:t>Biological materials</a:t>
            </a:r>
            <a:endParaRPr lang="en-US" altLang="ko-KR" sz="3600" dirty="0" smtClean="0">
              <a:latin typeface="Times New Roman" panose="02020603050405020304" pitchFamily="18" charset="0"/>
              <a:ea typeface="HY신명조" panose="02030600000101010101" pitchFamily="18" charset="-127"/>
              <a:cs typeface="Times New Roman" panose="02020603050405020304" pitchFamily="18" charset="0"/>
            </a:endParaRPr>
          </a:p>
          <a:p>
            <a:pPr marL="0" indent="0" algn="just"/>
            <a:r>
              <a:rPr lang="en-US" altLang="ko-KR" sz="3600" dirty="0">
                <a:latin typeface="Times New Roman" panose="02020603050405020304" pitchFamily="18" charset="0"/>
                <a:ea typeface="HY신명조" panose="02030600000101010101" pitchFamily="18" charset="-127"/>
                <a:cs typeface="Times New Roman" panose="02020603050405020304" pitchFamily="18" charset="0"/>
              </a:rPr>
              <a:t> </a:t>
            </a:r>
            <a:r>
              <a:rPr lang="en-US" altLang="ko-KR" sz="3600" dirty="0" smtClean="0">
                <a:latin typeface="Times New Roman" panose="02020603050405020304" pitchFamily="18" charset="0"/>
                <a:ea typeface="HY신명조" panose="02030600000101010101" pitchFamily="18" charset="-127"/>
                <a:cs typeface="Times New Roman" panose="02020603050405020304" pitchFamily="18" charset="0"/>
              </a:rPr>
              <a:t> </a:t>
            </a:r>
            <a:r>
              <a:rPr lang="en-US" altLang="ko-KR" sz="3600" dirty="0" smtClean="0">
                <a:latin typeface="Times New Roman" panose="02020603050405020304" pitchFamily="18" charset="0"/>
                <a:ea typeface="HY신명조" panose="02030600000101010101" pitchFamily="18" charset="-127"/>
                <a:cs typeface="Times New Roman" panose="02020603050405020304" pitchFamily="18" charset="0"/>
              </a:rPr>
              <a:t>Venous </a:t>
            </a:r>
            <a:r>
              <a:rPr lang="en-US" altLang="ko-KR" sz="3600" dirty="0" smtClean="0">
                <a:latin typeface="Times New Roman" panose="02020603050405020304" pitchFamily="18" charset="0"/>
                <a:ea typeface="HY신명조" panose="02030600000101010101" pitchFamily="18" charset="-127"/>
                <a:cs typeface="Times New Roman" panose="02020603050405020304" pitchFamily="18" charset="0"/>
              </a:rPr>
              <a:t>blood of volunteers was used for this study. </a:t>
            </a:r>
            <a:r>
              <a:rPr lang="en-US" altLang="ko-KR" sz="3600" dirty="0" smtClean="0">
                <a:latin typeface="Times New Roman" panose="02020603050405020304" pitchFamily="18" charset="0"/>
                <a:ea typeface="HY신명조" panose="02030600000101010101" pitchFamily="18" charset="-127"/>
                <a:cs typeface="Times New Roman" panose="02020603050405020304" pitchFamily="18" charset="0"/>
              </a:rPr>
              <a:t>Informed </a:t>
            </a:r>
            <a:r>
              <a:rPr lang="en-US" altLang="ko-KR" sz="3600" dirty="0" smtClean="0">
                <a:latin typeface="Times New Roman" panose="02020603050405020304" pitchFamily="18" charset="0"/>
                <a:ea typeface="HY신명조" panose="02030600000101010101" pitchFamily="18" charset="-127"/>
                <a:cs typeface="Times New Roman" panose="02020603050405020304" pitchFamily="18" charset="0"/>
              </a:rPr>
              <a:t>consents were obtained from all the subjects before blood samplings.</a:t>
            </a:r>
          </a:p>
          <a:p>
            <a:pPr marL="457200" indent="-457200" algn="just">
              <a:buFont typeface="Wingdings" pitchFamily="2" charset="2"/>
              <a:buChar char="l"/>
            </a:pPr>
            <a:r>
              <a:rPr lang="en-US" altLang="ko-KR" sz="3600" b="1" dirty="0" smtClean="0">
                <a:latin typeface="Times New Roman" pitchFamily="18" charset="0"/>
                <a:cs typeface="Times New Roman" pitchFamily="18" charset="0"/>
              </a:rPr>
              <a:t>The </a:t>
            </a:r>
            <a:r>
              <a:rPr lang="en-US" altLang="ko-KR" sz="3600" b="1" dirty="0">
                <a:latin typeface="Times New Roman" pitchFamily="18" charset="0"/>
                <a:cs typeface="Times New Roman" pitchFamily="18" charset="0"/>
              </a:rPr>
              <a:t>measuring system</a:t>
            </a:r>
            <a:endParaRPr lang="en-US" altLang="ko-KR" sz="3600" dirty="0">
              <a:latin typeface="Times New Roman" pitchFamily="18" charset="0"/>
              <a:cs typeface="Times New Roman" pitchFamily="18" charset="0"/>
            </a:endParaRPr>
          </a:p>
          <a:p>
            <a:pPr marL="0" indent="0" algn="just"/>
            <a:r>
              <a:rPr lang="en-US" altLang="ko-KR" sz="3600" dirty="0" smtClean="0">
                <a:latin typeface="Times New Roman" pitchFamily="18" charset="0"/>
                <a:cs typeface="Times New Roman" pitchFamily="18" charset="0"/>
              </a:rPr>
              <a:t>  The </a:t>
            </a:r>
            <a:r>
              <a:rPr lang="en-US" altLang="ko-KR" sz="3600" dirty="0">
                <a:latin typeface="Times New Roman" pitchFamily="18" charset="0"/>
                <a:cs typeface="Times New Roman" pitchFamily="18" charset="0"/>
              </a:rPr>
              <a:t>assembly diagram </a:t>
            </a:r>
            <a:r>
              <a:rPr lang="en-US" altLang="ko-KR" sz="3600" dirty="0" smtClean="0">
                <a:latin typeface="Times New Roman" pitchFamily="18" charset="0"/>
                <a:cs typeface="Times New Roman" pitchFamily="18" charset="0"/>
              </a:rPr>
              <a:t>of measuring device is </a:t>
            </a:r>
            <a:r>
              <a:rPr lang="en-US" altLang="ko-KR" sz="3600" dirty="0">
                <a:latin typeface="Times New Roman" pitchFamily="18" charset="0"/>
                <a:cs typeface="Times New Roman" pitchFamily="18" charset="0"/>
              </a:rPr>
              <a:t>shown in Fig. 1A; the dimensions of the device are shown in Fig. 1B</a:t>
            </a:r>
            <a:r>
              <a:rPr lang="en-US" altLang="ko-KR" sz="3600" dirty="0" smtClean="0">
                <a:latin typeface="Times New Roman" pitchFamily="18" charset="0"/>
                <a:cs typeface="Times New Roman" pitchFamily="18" charset="0"/>
              </a:rPr>
              <a:t>. Impedance spectra were obtained with an Agilent </a:t>
            </a:r>
            <a:r>
              <a:rPr lang="en-US" altLang="ko-KR" sz="3600" dirty="0">
                <a:latin typeface="Times New Roman" pitchFamily="18" charset="0"/>
                <a:cs typeface="Times New Roman" pitchFamily="18" charset="0"/>
              </a:rPr>
              <a:t>4294A Precision Impedance </a:t>
            </a:r>
            <a:r>
              <a:rPr lang="en-US" altLang="ko-KR" sz="3600" dirty="0" smtClean="0">
                <a:latin typeface="Times New Roman" pitchFamily="18" charset="0"/>
                <a:cs typeface="Times New Roman" pitchFamily="18" charset="0"/>
              </a:rPr>
              <a:t>Analyzer at </a:t>
            </a:r>
            <a:r>
              <a:rPr lang="en-US" altLang="ko-KR" sz="3600" dirty="0">
                <a:latin typeface="Times New Roman" pitchFamily="18" charset="0"/>
                <a:cs typeface="Times New Roman" pitchFamily="18" charset="0"/>
              </a:rPr>
              <a:t>frequency </a:t>
            </a:r>
            <a:r>
              <a:rPr lang="en-US" altLang="ko-KR" sz="3600" dirty="0" smtClean="0">
                <a:latin typeface="Times New Roman" pitchFamily="18" charset="0"/>
                <a:cs typeface="Times New Roman" pitchFamily="18" charset="0"/>
              </a:rPr>
              <a:t>from </a:t>
            </a:r>
            <a:r>
              <a:rPr lang="en-US" altLang="ko-KR" sz="3600" dirty="0">
                <a:latin typeface="Times New Roman" pitchFamily="18" charset="0"/>
                <a:cs typeface="Times New Roman" pitchFamily="18" charset="0"/>
              </a:rPr>
              <a:t>1 kHz to 110 </a:t>
            </a:r>
            <a:r>
              <a:rPr lang="en-US" altLang="ko-KR" sz="3600" dirty="0" smtClean="0">
                <a:latin typeface="Times New Roman" pitchFamily="18" charset="0"/>
                <a:cs typeface="Times New Roman" pitchFamily="18" charset="0"/>
              </a:rPr>
              <a:t>MHz. The </a:t>
            </a:r>
            <a:r>
              <a:rPr lang="en-US" altLang="ko-KR" sz="3600" dirty="0">
                <a:latin typeface="Times New Roman" pitchFamily="18" charset="0"/>
                <a:cs typeface="Times New Roman" pitchFamily="18" charset="0"/>
              </a:rPr>
              <a:t>total impedance is determined by the blood impedance (Z</a:t>
            </a:r>
            <a:r>
              <a:rPr lang="en-US" altLang="ko-KR" sz="3600" baseline="-25000" dirty="0">
                <a:latin typeface="Times New Roman" pitchFamily="18" charset="0"/>
                <a:cs typeface="Times New Roman" pitchFamily="18" charset="0"/>
              </a:rPr>
              <a:t>e</a:t>
            </a:r>
            <a:r>
              <a:rPr lang="en-US" altLang="ko-KR" sz="3600" dirty="0">
                <a:latin typeface="Times New Roman" pitchFamily="18" charset="0"/>
                <a:cs typeface="Times New Roman" pitchFamily="18" charset="0"/>
              </a:rPr>
              <a:t>), the stray capacitance of the measuring system (</a:t>
            </a:r>
            <a:r>
              <a:rPr lang="en-US" altLang="ko-KR" sz="3600" i="1" dirty="0">
                <a:latin typeface="Times New Roman" pitchFamily="18" charset="0"/>
                <a:cs typeface="Times New Roman" pitchFamily="18" charset="0"/>
              </a:rPr>
              <a:t>C</a:t>
            </a:r>
            <a:r>
              <a:rPr lang="en-US" altLang="ko-KR" sz="3600" i="1" baseline="-25000" dirty="0">
                <a:latin typeface="Times New Roman" pitchFamily="18" charset="0"/>
                <a:cs typeface="Times New Roman" pitchFamily="18" charset="0"/>
              </a:rPr>
              <a:t>s</a:t>
            </a:r>
            <a:r>
              <a:rPr lang="en-US" altLang="ko-KR" sz="3600" dirty="0">
                <a:latin typeface="Times New Roman" pitchFamily="18" charset="0"/>
                <a:cs typeface="Times New Roman" pitchFamily="18" charset="0"/>
              </a:rPr>
              <a:t>) and the surface polarization effect modeled by the constant phase element (CPE) (Fig. 1C). The calibration procedure for determining the parameters CPE (n</a:t>
            </a:r>
            <a:r>
              <a:rPr lang="en-US" altLang="ko-KR" sz="3600" baseline="-25000" dirty="0">
                <a:latin typeface="Times New Roman" pitchFamily="18" charset="0"/>
                <a:cs typeface="Times New Roman" pitchFamily="18" charset="0"/>
              </a:rPr>
              <a:t>CPE</a:t>
            </a:r>
            <a:r>
              <a:rPr lang="en-US" altLang="ko-KR" sz="3600" dirty="0">
                <a:latin typeface="Times New Roman" pitchFamily="18" charset="0"/>
                <a:cs typeface="Times New Roman" pitchFamily="18" charset="0"/>
              </a:rPr>
              <a:t> and </a:t>
            </a:r>
            <a:r>
              <a:rPr lang="en-US" altLang="ko-KR" sz="3600" dirty="0" smtClean="0">
                <a:latin typeface="Times New Roman" pitchFamily="18" charset="0"/>
                <a:cs typeface="Times New Roman" pitchFamily="18" charset="0"/>
              </a:rPr>
              <a:t>Q</a:t>
            </a:r>
            <a:r>
              <a:rPr lang="en-US" altLang="ko-KR" sz="3600" baseline="-25000" dirty="0">
                <a:latin typeface="Times New Roman" pitchFamily="18" charset="0"/>
                <a:cs typeface="Times New Roman" pitchFamily="18" charset="0"/>
              </a:rPr>
              <a:t>CPE</a:t>
            </a:r>
            <a:r>
              <a:rPr lang="en-US" altLang="ko-KR" sz="3600" dirty="0" smtClean="0">
                <a:latin typeface="Times New Roman" pitchFamily="18" charset="0"/>
                <a:cs typeface="Times New Roman" pitchFamily="18" charset="0"/>
              </a:rPr>
              <a:t>), </a:t>
            </a:r>
            <a:r>
              <a:rPr lang="en-US" altLang="ko-KR" sz="3600" dirty="0">
                <a:latin typeface="Times New Roman" pitchFamily="18" charset="0"/>
                <a:cs typeface="Times New Roman" pitchFamily="18" charset="0"/>
              </a:rPr>
              <a:t>stray capacitance </a:t>
            </a:r>
            <a:r>
              <a:rPr lang="en-US" altLang="ko-KR" sz="3600" dirty="0" smtClean="0">
                <a:latin typeface="Times New Roman" pitchFamily="18" charset="0"/>
                <a:cs typeface="Times New Roman" pitchFamily="18" charset="0"/>
              </a:rPr>
              <a:t>(</a:t>
            </a:r>
            <a:r>
              <a:rPr lang="en-US" altLang="ko-KR" sz="3600" i="1" dirty="0">
                <a:latin typeface="Times New Roman" pitchFamily="18" charset="0"/>
                <a:cs typeface="Times New Roman" pitchFamily="18" charset="0"/>
              </a:rPr>
              <a:t>C</a:t>
            </a:r>
            <a:r>
              <a:rPr lang="en-US" altLang="ko-KR" sz="3600" i="1" baseline="-25000" dirty="0">
                <a:latin typeface="Times New Roman" pitchFamily="18" charset="0"/>
                <a:cs typeface="Times New Roman" pitchFamily="18" charset="0"/>
              </a:rPr>
              <a:t>s</a:t>
            </a:r>
            <a:r>
              <a:rPr lang="en-US" altLang="ko-KR" sz="3600" dirty="0" smtClean="0">
                <a:latin typeface="Times New Roman" pitchFamily="18" charset="0"/>
                <a:cs typeface="Times New Roman" pitchFamily="18" charset="0"/>
              </a:rPr>
              <a:t>) </a:t>
            </a:r>
            <a:r>
              <a:rPr lang="en-US" altLang="ko-KR" sz="3600" dirty="0">
                <a:latin typeface="Times New Roman" pitchFamily="18" charset="0"/>
                <a:cs typeface="Times New Roman" pitchFamily="18" charset="0"/>
              </a:rPr>
              <a:t>and cell constant </a:t>
            </a:r>
            <a:r>
              <a:rPr lang="en-US" altLang="ko-KR" sz="3600" dirty="0" smtClean="0">
                <a:latin typeface="Times New Roman" pitchFamily="18" charset="0"/>
                <a:cs typeface="Times New Roman" pitchFamily="18" charset="0"/>
              </a:rPr>
              <a:t>(</a:t>
            </a:r>
            <a:r>
              <a:rPr lang="en-US" altLang="ko-KR" sz="3600" i="1" dirty="0" smtClean="0">
                <a:latin typeface="Times New Roman" pitchFamily="18" charset="0"/>
                <a:cs typeface="Times New Roman" pitchFamily="18" charset="0"/>
                <a:sym typeface="Symbol" panose="05050102010706020507" pitchFamily="18" charset="2"/>
              </a:rPr>
              <a:t></a:t>
            </a:r>
            <a:r>
              <a:rPr lang="en-US" altLang="ko-KR" sz="3600" dirty="0" smtClean="0">
                <a:latin typeface="Times New Roman" pitchFamily="18" charset="0"/>
                <a:cs typeface="Times New Roman" pitchFamily="18" charset="0"/>
              </a:rPr>
              <a:t>) </a:t>
            </a:r>
            <a:r>
              <a:rPr lang="en-US" altLang="ko-KR" sz="3600" dirty="0">
                <a:latin typeface="Times New Roman" pitchFamily="18" charset="0"/>
                <a:cs typeface="Times New Roman" pitchFamily="18" charset="0"/>
              </a:rPr>
              <a:t>has been described in our previous work</a:t>
            </a:r>
            <a:r>
              <a:rPr lang="en-US" altLang="ko-KR" sz="3600" baseline="30000" dirty="0">
                <a:latin typeface="Times New Roman" pitchFamily="18" charset="0"/>
                <a:cs typeface="Times New Roman" pitchFamily="18" charset="0"/>
              </a:rPr>
              <a:t> [1]</a:t>
            </a:r>
            <a:r>
              <a:rPr lang="en-US" altLang="ko-KR" sz="3600" dirty="0">
                <a:latin typeface="Times New Roman" pitchFamily="18" charset="0"/>
                <a:cs typeface="Times New Roman" pitchFamily="18" charset="0"/>
              </a:rPr>
              <a:t>.</a:t>
            </a:r>
          </a:p>
        </p:txBody>
      </p:sp>
      <p:sp>
        <p:nvSpPr>
          <p:cNvPr id="107" name="직사각형 319"/>
          <p:cNvSpPr>
            <a:spLocks noChangeArrowheads="1"/>
          </p:cNvSpPr>
          <p:nvPr/>
        </p:nvSpPr>
        <p:spPr bwMode="auto">
          <a:xfrm>
            <a:off x="8766678" y="24914184"/>
            <a:ext cx="4945333"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1500" indent="-571500" eaLnBrk="0" hangingPunct="0">
              <a:defRPr kumimoji="1" sz="1400">
                <a:solidFill>
                  <a:schemeClr val="tx1"/>
                </a:solidFill>
                <a:latin typeface="굴림" panose="020B0600000101010101" pitchFamily="50" charset="-127"/>
                <a:ea typeface="굴림" panose="020B0600000101010101" pitchFamily="50" charset="-127"/>
              </a:defRPr>
            </a:lvl1pPr>
            <a:lvl2pPr marL="742950" indent="-285750" eaLnBrk="0" hangingPunct="0">
              <a:defRPr kumimoji="1" sz="1400">
                <a:solidFill>
                  <a:schemeClr val="tx1"/>
                </a:solidFill>
                <a:latin typeface="굴림" panose="020B0600000101010101" pitchFamily="50" charset="-127"/>
                <a:ea typeface="굴림" panose="020B0600000101010101" pitchFamily="50" charset="-127"/>
              </a:defRPr>
            </a:lvl2pPr>
            <a:lvl3pPr marL="1143000" indent="-228600" eaLnBrk="0" hangingPunct="0">
              <a:defRPr kumimoji="1" sz="1400">
                <a:solidFill>
                  <a:schemeClr val="tx1"/>
                </a:solidFill>
                <a:latin typeface="굴림" panose="020B0600000101010101" pitchFamily="50" charset="-127"/>
                <a:ea typeface="굴림" panose="020B0600000101010101" pitchFamily="50" charset="-127"/>
              </a:defRPr>
            </a:lvl3pPr>
            <a:lvl4pPr marL="1600200" indent="-228600" eaLnBrk="0" hangingPunct="0">
              <a:defRPr kumimoji="1" sz="1400">
                <a:solidFill>
                  <a:schemeClr val="tx1"/>
                </a:solidFill>
                <a:latin typeface="굴림" panose="020B0600000101010101" pitchFamily="50" charset="-127"/>
                <a:ea typeface="굴림" panose="020B0600000101010101" pitchFamily="50" charset="-127"/>
              </a:defRPr>
            </a:lvl4pPr>
            <a:lvl5pPr marL="2057400" indent="-228600" eaLnBrk="0" hangingPunct="0">
              <a:defRPr kumimoji="1" sz="1400">
                <a:solidFill>
                  <a:schemeClr val="tx1"/>
                </a:solidFill>
                <a:latin typeface="굴림" panose="020B0600000101010101" pitchFamily="50" charset="-127"/>
                <a:ea typeface="굴림" panose="020B0600000101010101" pitchFamily="50" charset="-127"/>
              </a:defRPr>
            </a:lvl5pPr>
            <a:lvl6pPr marL="25146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6pPr>
            <a:lvl7pPr marL="29718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7pPr>
            <a:lvl8pPr marL="34290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8pPr>
            <a:lvl9pPr marL="38862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9pPr>
          </a:lstStyle>
          <a:p>
            <a:pPr marL="0" indent="0" algn="just" eaLnBrk="1" hangingPunct="1">
              <a:defRPr/>
            </a:pPr>
            <a:r>
              <a:rPr lang="en-US" altLang="ko-KR" sz="3200" b="1" dirty="0">
                <a:latin typeface="Times New Roman" panose="02020603050405020304" pitchFamily="18" charset="0"/>
                <a:cs typeface="Times New Roman" panose="02020603050405020304" pitchFamily="18" charset="0"/>
              </a:rPr>
              <a:t>Fig. 1. </a:t>
            </a:r>
            <a:r>
              <a:rPr lang="en-US" altLang="ko-KR" sz="3200" b="1" dirty="0" smtClean="0">
                <a:latin typeface="Times New Roman" panose="02020603050405020304" pitchFamily="18" charset="0"/>
                <a:cs typeface="Times New Roman" panose="02020603050405020304" pitchFamily="18" charset="0"/>
              </a:rPr>
              <a:t>Device Schematic</a:t>
            </a:r>
            <a:br>
              <a:rPr lang="en-US" altLang="ko-KR" sz="3200" b="1" dirty="0" smtClean="0">
                <a:latin typeface="Times New Roman" panose="02020603050405020304" pitchFamily="18" charset="0"/>
                <a:cs typeface="Times New Roman" panose="02020603050405020304" pitchFamily="18" charset="0"/>
              </a:rPr>
            </a:br>
            <a:r>
              <a:rPr lang="en-US" altLang="ko-KR" sz="3200" b="1" dirty="0" smtClean="0">
                <a:latin typeface="Times New Roman" panose="02020603050405020304" pitchFamily="18" charset="0"/>
                <a:cs typeface="Times New Roman" panose="02020603050405020304" pitchFamily="18" charset="0"/>
              </a:rPr>
              <a:t>(A)</a:t>
            </a:r>
            <a:r>
              <a:rPr lang="en-US" altLang="ko-KR" sz="3200" dirty="0" smtClean="0">
                <a:latin typeface="Times New Roman" panose="02020603050405020304" pitchFamily="18" charset="0"/>
                <a:cs typeface="Times New Roman" panose="02020603050405020304" pitchFamily="18" charset="0"/>
              </a:rPr>
              <a:t> Assembly of device </a:t>
            </a:r>
            <a:r>
              <a:rPr lang="en-US" altLang="ko-KR" sz="3200" b="1" dirty="0" smtClean="0">
                <a:latin typeface="Times New Roman" panose="02020603050405020304" pitchFamily="18" charset="0"/>
                <a:cs typeface="Times New Roman" panose="02020603050405020304" pitchFamily="18" charset="0"/>
              </a:rPr>
              <a:t>(B)</a:t>
            </a:r>
            <a:r>
              <a:rPr lang="en-US" altLang="ko-KR" sz="3200" dirty="0" smtClean="0">
                <a:latin typeface="Times New Roman" panose="02020603050405020304" pitchFamily="18" charset="0"/>
                <a:cs typeface="Times New Roman" panose="02020603050405020304" pitchFamily="18" charset="0"/>
              </a:rPr>
              <a:t> Dimensions of measuring device </a:t>
            </a:r>
            <a:r>
              <a:rPr lang="en-US" altLang="ko-KR" sz="3200" b="1" dirty="0" smtClean="0">
                <a:latin typeface="Times New Roman" panose="02020603050405020304" pitchFamily="18" charset="0"/>
                <a:cs typeface="Times New Roman" panose="02020603050405020304" pitchFamily="18" charset="0"/>
              </a:rPr>
              <a:t>(C)</a:t>
            </a:r>
            <a:r>
              <a:rPr lang="en-US" altLang="ko-KR" sz="3200" dirty="0" smtClean="0">
                <a:latin typeface="Times New Roman" panose="02020603050405020304" pitchFamily="18" charset="0"/>
                <a:cs typeface="Times New Roman" panose="02020603050405020304" pitchFamily="18" charset="0"/>
              </a:rPr>
              <a:t> Equivalent </a:t>
            </a:r>
            <a:r>
              <a:rPr lang="en-US" altLang="ko-KR" sz="3200" dirty="0">
                <a:latin typeface="Times New Roman" panose="02020603050405020304" pitchFamily="18" charset="0"/>
                <a:cs typeface="Times New Roman" panose="02020603050405020304" pitchFamily="18" charset="0"/>
              </a:rPr>
              <a:t>circuit of measured impedance in two-electrode </a:t>
            </a:r>
            <a:r>
              <a:rPr lang="en-US" altLang="ko-KR" sz="3200" dirty="0" smtClean="0">
                <a:latin typeface="Times New Roman" panose="02020603050405020304" pitchFamily="18" charset="0"/>
                <a:cs typeface="Times New Roman" panose="02020603050405020304" pitchFamily="18" charset="0"/>
              </a:rPr>
              <a:t>configuration.</a:t>
            </a:r>
            <a:endParaRPr lang="en-US" altLang="ko-KR" sz="3200" dirty="0">
              <a:latin typeface="Times New Roman" panose="02020603050405020304" pitchFamily="18" charset="0"/>
              <a:cs typeface="Times New Roman" panose="02020603050405020304" pitchFamily="18" charset="0"/>
            </a:endParaRPr>
          </a:p>
        </p:txBody>
      </p:sp>
      <p:sp>
        <p:nvSpPr>
          <p:cNvPr id="109" name="직사각형 284"/>
          <p:cNvSpPr>
            <a:spLocks noChangeArrowheads="1"/>
          </p:cNvSpPr>
          <p:nvPr/>
        </p:nvSpPr>
        <p:spPr bwMode="auto">
          <a:xfrm>
            <a:off x="685800" y="29758931"/>
            <a:ext cx="1313973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1500" indent="-571500" eaLnBrk="0" hangingPunct="0">
              <a:defRPr kumimoji="1" sz="1400">
                <a:solidFill>
                  <a:schemeClr val="tx1"/>
                </a:solidFill>
                <a:latin typeface="굴림" panose="020B0600000101010101" pitchFamily="50" charset="-127"/>
                <a:ea typeface="굴림" panose="020B0600000101010101" pitchFamily="50" charset="-127"/>
              </a:defRPr>
            </a:lvl1pPr>
            <a:lvl2pPr marL="742950" indent="-285750" eaLnBrk="0" hangingPunct="0">
              <a:defRPr kumimoji="1" sz="1400">
                <a:solidFill>
                  <a:schemeClr val="tx1"/>
                </a:solidFill>
                <a:latin typeface="굴림" panose="020B0600000101010101" pitchFamily="50" charset="-127"/>
                <a:ea typeface="굴림" panose="020B0600000101010101" pitchFamily="50" charset="-127"/>
              </a:defRPr>
            </a:lvl2pPr>
            <a:lvl3pPr marL="1143000" indent="-228600" eaLnBrk="0" hangingPunct="0">
              <a:defRPr kumimoji="1" sz="1400">
                <a:solidFill>
                  <a:schemeClr val="tx1"/>
                </a:solidFill>
                <a:latin typeface="굴림" panose="020B0600000101010101" pitchFamily="50" charset="-127"/>
                <a:ea typeface="굴림" panose="020B0600000101010101" pitchFamily="50" charset="-127"/>
              </a:defRPr>
            </a:lvl3pPr>
            <a:lvl4pPr marL="1600200" indent="-228600" eaLnBrk="0" hangingPunct="0">
              <a:defRPr kumimoji="1" sz="1400">
                <a:solidFill>
                  <a:schemeClr val="tx1"/>
                </a:solidFill>
                <a:latin typeface="굴림" panose="020B0600000101010101" pitchFamily="50" charset="-127"/>
                <a:ea typeface="굴림" panose="020B0600000101010101" pitchFamily="50" charset="-127"/>
              </a:defRPr>
            </a:lvl4pPr>
            <a:lvl5pPr marL="2057400" indent="-228600" eaLnBrk="0" hangingPunct="0">
              <a:defRPr kumimoji="1" sz="1400">
                <a:solidFill>
                  <a:schemeClr val="tx1"/>
                </a:solidFill>
                <a:latin typeface="굴림" panose="020B0600000101010101" pitchFamily="50" charset="-127"/>
                <a:ea typeface="굴림" panose="020B0600000101010101" pitchFamily="50" charset="-127"/>
              </a:defRPr>
            </a:lvl5pPr>
            <a:lvl6pPr marL="25146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6pPr>
            <a:lvl7pPr marL="29718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7pPr>
            <a:lvl8pPr marL="34290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8pPr>
            <a:lvl9pPr marL="38862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9pPr>
          </a:lstStyle>
          <a:p>
            <a:pPr marL="457200" indent="-457200" algn="just">
              <a:buFont typeface="Wingdings" pitchFamily="2" charset="2"/>
              <a:buChar char="l"/>
            </a:pPr>
            <a:r>
              <a:rPr lang="en-US" altLang="ko-KR" sz="3600" b="1" dirty="0" smtClean="0">
                <a:latin typeface="Times New Roman" panose="02020603050405020304" pitchFamily="18" charset="0"/>
                <a:ea typeface="HY신명조" panose="02030600000101010101" pitchFamily="18" charset="-127"/>
                <a:cs typeface="Times New Roman" panose="02020603050405020304" pitchFamily="18" charset="0"/>
              </a:rPr>
              <a:t>Theoretical model</a:t>
            </a:r>
            <a:endParaRPr lang="en-US" altLang="ko-KR" sz="3600" dirty="0" smtClean="0">
              <a:latin typeface="Times New Roman" panose="02020603050405020304" pitchFamily="18" charset="0"/>
              <a:ea typeface="HY신명조" panose="02030600000101010101" pitchFamily="18" charset="-127"/>
              <a:cs typeface="Times New Roman" panose="02020603050405020304" pitchFamily="18" charset="0"/>
            </a:endParaRPr>
          </a:p>
        </p:txBody>
      </p:sp>
      <p:sp>
        <p:nvSpPr>
          <p:cNvPr id="118" name="직사각형 319"/>
          <p:cNvSpPr>
            <a:spLocks noChangeArrowheads="1"/>
          </p:cNvSpPr>
          <p:nvPr/>
        </p:nvSpPr>
        <p:spPr bwMode="auto">
          <a:xfrm>
            <a:off x="14580756" y="27715990"/>
            <a:ext cx="13418565"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1500" indent="-571500" eaLnBrk="0" hangingPunct="0">
              <a:defRPr kumimoji="1" sz="1400">
                <a:solidFill>
                  <a:schemeClr val="tx1"/>
                </a:solidFill>
                <a:latin typeface="굴림" panose="020B0600000101010101" pitchFamily="50" charset="-127"/>
                <a:ea typeface="굴림" panose="020B0600000101010101" pitchFamily="50" charset="-127"/>
              </a:defRPr>
            </a:lvl1pPr>
            <a:lvl2pPr marL="742950" indent="-285750" eaLnBrk="0" hangingPunct="0">
              <a:defRPr kumimoji="1" sz="1400">
                <a:solidFill>
                  <a:schemeClr val="tx1"/>
                </a:solidFill>
                <a:latin typeface="굴림" panose="020B0600000101010101" pitchFamily="50" charset="-127"/>
                <a:ea typeface="굴림" panose="020B0600000101010101" pitchFamily="50" charset="-127"/>
              </a:defRPr>
            </a:lvl2pPr>
            <a:lvl3pPr marL="1143000" indent="-228600" eaLnBrk="0" hangingPunct="0">
              <a:defRPr kumimoji="1" sz="1400">
                <a:solidFill>
                  <a:schemeClr val="tx1"/>
                </a:solidFill>
                <a:latin typeface="굴림" panose="020B0600000101010101" pitchFamily="50" charset="-127"/>
                <a:ea typeface="굴림" panose="020B0600000101010101" pitchFamily="50" charset="-127"/>
              </a:defRPr>
            </a:lvl3pPr>
            <a:lvl4pPr marL="1600200" indent="-228600" eaLnBrk="0" hangingPunct="0">
              <a:defRPr kumimoji="1" sz="1400">
                <a:solidFill>
                  <a:schemeClr val="tx1"/>
                </a:solidFill>
                <a:latin typeface="굴림" panose="020B0600000101010101" pitchFamily="50" charset="-127"/>
                <a:ea typeface="굴림" panose="020B0600000101010101" pitchFamily="50" charset="-127"/>
              </a:defRPr>
            </a:lvl4pPr>
            <a:lvl5pPr marL="2057400" indent="-228600" eaLnBrk="0" hangingPunct="0">
              <a:defRPr kumimoji="1" sz="1400">
                <a:solidFill>
                  <a:schemeClr val="tx1"/>
                </a:solidFill>
                <a:latin typeface="굴림" panose="020B0600000101010101" pitchFamily="50" charset="-127"/>
                <a:ea typeface="굴림" panose="020B0600000101010101" pitchFamily="50" charset="-127"/>
              </a:defRPr>
            </a:lvl5pPr>
            <a:lvl6pPr marL="25146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6pPr>
            <a:lvl7pPr marL="29718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7pPr>
            <a:lvl8pPr marL="34290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8pPr>
            <a:lvl9pPr marL="38862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9pPr>
          </a:lstStyle>
          <a:p>
            <a:pPr marL="0" indent="0" algn="just" eaLnBrk="1" hangingPunct="1">
              <a:defRPr/>
            </a:pPr>
            <a:r>
              <a:rPr lang="en-US" altLang="ko-KR" sz="3200" b="1" dirty="0">
                <a:latin typeface="Times New Roman" panose="02020603050405020304" pitchFamily="18" charset="0"/>
                <a:cs typeface="Times New Roman" panose="02020603050405020304" pitchFamily="18" charset="0"/>
              </a:rPr>
              <a:t>Fig. </a:t>
            </a:r>
            <a:r>
              <a:rPr lang="en-US" altLang="ko-KR" sz="3200" b="1" dirty="0" smtClean="0">
                <a:latin typeface="Times New Roman" panose="02020603050405020304" pitchFamily="18" charset="0"/>
                <a:cs typeface="Times New Roman" panose="02020603050405020304" pitchFamily="18" charset="0"/>
              </a:rPr>
              <a:t>4. </a:t>
            </a:r>
            <a:r>
              <a:rPr lang="en-US" altLang="ko-KR" sz="3200" dirty="0" smtClean="0">
                <a:latin typeface="Times New Roman" panose="02020603050405020304" pitchFamily="18" charset="0"/>
                <a:cs typeface="Times New Roman" panose="02020603050405020304" pitchFamily="18" charset="0"/>
              </a:rPr>
              <a:t>RBC count, Hematocrit, Hemoglobin level, and MCH measured </a:t>
            </a:r>
            <a:r>
              <a:rPr lang="en-US" altLang="ko-KR" sz="3200" dirty="0">
                <a:latin typeface="Times New Roman" panose="02020603050405020304" pitchFamily="18" charset="0"/>
                <a:cs typeface="Times New Roman" panose="02020603050405020304" pitchFamily="18" charset="0"/>
              </a:rPr>
              <a:t>by </a:t>
            </a:r>
            <a:r>
              <a:rPr lang="en-US" altLang="ko-KR" sz="3200" dirty="0" smtClean="0">
                <a:latin typeface="Times New Roman" panose="02020603050405020304" pitchFamily="18" charset="0"/>
                <a:cs typeface="Times New Roman" panose="02020603050405020304" pitchFamily="18" charset="0"/>
              </a:rPr>
              <a:t>standard method </a:t>
            </a:r>
            <a:r>
              <a:rPr lang="en-US" altLang="ko-KR" sz="3200" dirty="0">
                <a:latin typeface="Times New Roman" panose="02020603050405020304" pitchFamily="18" charset="0"/>
                <a:cs typeface="Times New Roman" panose="02020603050405020304" pitchFamily="18" charset="0"/>
              </a:rPr>
              <a:t>(blue bars) and by analysis of </a:t>
            </a:r>
            <a:r>
              <a:rPr lang="en-US" altLang="ko-KR" sz="3200" dirty="0" smtClean="0">
                <a:latin typeface="Times New Roman" panose="02020603050405020304" pitchFamily="18" charset="0"/>
                <a:cs typeface="Times New Roman" panose="02020603050405020304" pitchFamily="18" charset="0"/>
              </a:rPr>
              <a:t>EIS </a:t>
            </a:r>
            <a:r>
              <a:rPr lang="en-US" altLang="ko-KR" sz="3200" dirty="0">
                <a:latin typeface="Times New Roman" panose="02020603050405020304" pitchFamily="18" charset="0"/>
                <a:cs typeface="Times New Roman" panose="02020603050405020304" pitchFamily="18" charset="0"/>
              </a:rPr>
              <a:t>spectra (orange bars).</a:t>
            </a:r>
          </a:p>
        </p:txBody>
      </p:sp>
      <p:pic>
        <p:nvPicPr>
          <p:cNvPr id="3" name="Picture 2"/>
          <p:cNvPicPr>
            <a:picLocks noChangeAspect="1"/>
          </p:cNvPicPr>
          <p:nvPr/>
        </p:nvPicPr>
        <p:blipFill>
          <a:blip r:embed="rId4"/>
          <a:stretch>
            <a:fillRect/>
          </a:stretch>
        </p:blipFill>
        <p:spPr>
          <a:xfrm>
            <a:off x="685800" y="24644622"/>
            <a:ext cx="7829913" cy="5152046"/>
          </a:xfrm>
          <a:prstGeom prst="rect">
            <a:avLst/>
          </a:prstGeom>
        </p:spPr>
      </p:pic>
      <p:graphicFrame>
        <p:nvGraphicFramePr>
          <p:cNvPr id="12" name="Table 11"/>
          <p:cNvGraphicFramePr>
            <a:graphicFrameLocks noGrp="1"/>
          </p:cNvGraphicFramePr>
          <p:nvPr>
            <p:extLst>
              <p:ext uri="{D42A27DB-BD31-4B8C-83A1-F6EECF244321}">
                <p14:modId xmlns:p14="http://schemas.microsoft.com/office/powerpoint/2010/main" val="260750827"/>
              </p:ext>
            </p:extLst>
          </p:nvPr>
        </p:nvGraphicFramePr>
        <p:xfrm>
          <a:off x="14720999" y="16723742"/>
          <a:ext cx="13311770" cy="6067355"/>
        </p:xfrm>
        <a:graphic>
          <a:graphicData uri="http://schemas.openxmlformats.org/drawingml/2006/table">
            <a:tbl>
              <a:tblPr firstRow="1" firstCol="1" bandRow="1">
                <a:tableStyleId>{9D7B26C5-4107-4FEC-AEDC-1716B250A1EF}</a:tableStyleId>
              </a:tblPr>
              <a:tblGrid>
                <a:gridCol w="2026456">
                  <a:extLst>
                    <a:ext uri="{9D8B030D-6E8A-4147-A177-3AD203B41FA5}">
                      <a16:colId xmlns:a16="http://schemas.microsoft.com/office/drawing/2014/main" val="1469622051"/>
                    </a:ext>
                  </a:extLst>
                </a:gridCol>
                <a:gridCol w="1408667">
                  <a:extLst>
                    <a:ext uri="{9D8B030D-6E8A-4147-A177-3AD203B41FA5}">
                      <a16:colId xmlns:a16="http://schemas.microsoft.com/office/drawing/2014/main" val="3318287595"/>
                    </a:ext>
                  </a:extLst>
                </a:gridCol>
                <a:gridCol w="1408667">
                  <a:extLst>
                    <a:ext uri="{9D8B030D-6E8A-4147-A177-3AD203B41FA5}">
                      <a16:colId xmlns:a16="http://schemas.microsoft.com/office/drawing/2014/main" val="2379954230"/>
                    </a:ext>
                  </a:extLst>
                </a:gridCol>
                <a:gridCol w="1411330">
                  <a:extLst>
                    <a:ext uri="{9D8B030D-6E8A-4147-A177-3AD203B41FA5}">
                      <a16:colId xmlns:a16="http://schemas.microsoft.com/office/drawing/2014/main" val="563537267"/>
                    </a:ext>
                  </a:extLst>
                </a:gridCol>
                <a:gridCol w="1411330">
                  <a:extLst>
                    <a:ext uri="{9D8B030D-6E8A-4147-A177-3AD203B41FA5}">
                      <a16:colId xmlns:a16="http://schemas.microsoft.com/office/drawing/2014/main" val="3567851965"/>
                    </a:ext>
                  </a:extLst>
                </a:gridCol>
                <a:gridCol w="1411330">
                  <a:extLst>
                    <a:ext uri="{9D8B030D-6E8A-4147-A177-3AD203B41FA5}">
                      <a16:colId xmlns:a16="http://schemas.microsoft.com/office/drawing/2014/main" val="2939406200"/>
                    </a:ext>
                  </a:extLst>
                </a:gridCol>
                <a:gridCol w="1411330">
                  <a:extLst>
                    <a:ext uri="{9D8B030D-6E8A-4147-A177-3AD203B41FA5}">
                      <a16:colId xmlns:a16="http://schemas.microsoft.com/office/drawing/2014/main" val="2779630085"/>
                    </a:ext>
                  </a:extLst>
                </a:gridCol>
                <a:gridCol w="1411330">
                  <a:extLst>
                    <a:ext uri="{9D8B030D-6E8A-4147-A177-3AD203B41FA5}">
                      <a16:colId xmlns:a16="http://schemas.microsoft.com/office/drawing/2014/main" val="3926862943"/>
                    </a:ext>
                  </a:extLst>
                </a:gridCol>
                <a:gridCol w="1411330">
                  <a:extLst>
                    <a:ext uri="{9D8B030D-6E8A-4147-A177-3AD203B41FA5}">
                      <a16:colId xmlns:a16="http://schemas.microsoft.com/office/drawing/2014/main" val="4247785352"/>
                    </a:ext>
                  </a:extLst>
                </a:gridCol>
              </a:tblGrid>
              <a:tr h="352283">
                <a:tc>
                  <a:txBody>
                    <a:bodyPr/>
                    <a:lstStyle/>
                    <a:p>
                      <a:pPr marL="0" marR="0" indent="0" algn="ctr" latinLnBrk="1">
                        <a:lnSpc>
                          <a:spcPct val="105000"/>
                        </a:lnSpc>
                        <a:spcBef>
                          <a:spcPts val="0"/>
                        </a:spcBef>
                        <a:spcAft>
                          <a:spcPts val="0"/>
                        </a:spcAft>
                      </a:pPr>
                      <a:r>
                        <a:rPr lang="en-US" sz="2000" dirty="0">
                          <a:effectLst/>
                        </a:rPr>
                        <a:t>Sample</a:t>
                      </a:r>
                      <a:endParaRPr lang="en-US" sz="2000" dirty="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#1</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dirty="0">
                          <a:effectLst/>
                        </a:rPr>
                        <a:t>#2</a:t>
                      </a:r>
                      <a:endParaRPr lang="en-US" sz="2000" dirty="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#3</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#4</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#5</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#6</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#7</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#8</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extLst>
                  <a:ext uri="{0D108BD9-81ED-4DB2-BD59-A6C34878D82A}">
                    <a16:rowId xmlns:a16="http://schemas.microsoft.com/office/drawing/2014/main" val="258544551"/>
                  </a:ext>
                </a:extLst>
              </a:tr>
              <a:tr h="352283">
                <a:tc>
                  <a:txBody>
                    <a:bodyPr/>
                    <a:lstStyle/>
                    <a:p>
                      <a:pPr marL="0" marR="0" indent="0" algn="ctr" latinLnBrk="1">
                        <a:lnSpc>
                          <a:spcPct val="105000"/>
                        </a:lnSpc>
                        <a:spcBef>
                          <a:spcPts val="0"/>
                        </a:spcBef>
                        <a:spcAft>
                          <a:spcPts val="0"/>
                        </a:spcAft>
                      </a:pPr>
                      <a:r>
                        <a:rPr lang="en-US" sz="2000" dirty="0">
                          <a:effectLst/>
                        </a:rPr>
                        <a:t>C</a:t>
                      </a:r>
                      <a:r>
                        <a:rPr lang="en-US" sz="2000" baseline="-25000" dirty="0">
                          <a:effectLst/>
                        </a:rPr>
                        <a:t>s</a:t>
                      </a:r>
                      <a:r>
                        <a:rPr lang="en-US" sz="2000" dirty="0">
                          <a:effectLst/>
                        </a:rPr>
                        <a:t>, pF</a:t>
                      </a:r>
                      <a:endParaRPr lang="en-US" sz="2000" dirty="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1.64</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dirty="0">
                          <a:effectLst/>
                        </a:rPr>
                        <a:t>2.30</a:t>
                      </a:r>
                      <a:endParaRPr lang="en-US" sz="2000" dirty="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1.83</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2.15</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2.15</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2.19</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2.23</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1.94</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extLst>
                  <a:ext uri="{0D108BD9-81ED-4DB2-BD59-A6C34878D82A}">
                    <a16:rowId xmlns:a16="http://schemas.microsoft.com/office/drawing/2014/main" val="1242723209"/>
                  </a:ext>
                </a:extLst>
              </a:tr>
              <a:tr h="352283">
                <a:tc>
                  <a:txBody>
                    <a:bodyPr/>
                    <a:lstStyle/>
                    <a:p>
                      <a:pPr marL="0" marR="0" indent="0" algn="ctr" latinLnBrk="1">
                        <a:lnSpc>
                          <a:spcPct val="105000"/>
                        </a:lnSpc>
                        <a:spcBef>
                          <a:spcPts val="0"/>
                        </a:spcBef>
                        <a:spcAft>
                          <a:spcPts val="0"/>
                        </a:spcAft>
                      </a:pPr>
                      <a:r>
                        <a:rPr lang="en-US" sz="2000" dirty="0">
                          <a:effectLst/>
                          <a:sym typeface="Symbol" panose="05050102010706020507" pitchFamily="18" charset="2"/>
                        </a:rPr>
                        <a:t></a:t>
                      </a:r>
                      <a:r>
                        <a:rPr lang="en-US" sz="2000" dirty="0">
                          <a:effectLst/>
                        </a:rPr>
                        <a:t>, pF</a:t>
                      </a:r>
                      <a:endParaRPr lang="en-US" sz="2000" dirty="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0.0147</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dirty="0">
                          <a:effectLst/>
                        </a:rPr>
                        <a:t>0.0142</a:t>
                      </a:r>
                      <a:endParaRPr lang="en-US" sz="2000" dirty="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0.0143</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0.0142</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0.0137</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0.0144</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0.0148</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0.0143</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extLst>
                  <a:ext uri="{0D108BD9-81ED-4DB2-BD59-A6C34878D82A}">
                    <a16:rowId xmlns:a16="http://schemas.microsoft.com/office/drawing/2014/main" val="2193742436"/>
                  </a:ext>
                </a:extLst>
              </a:tr>
              <a:tr h="352283">
                <a:tc>
                  <a:txBody>
                    <a:bodyPr/>
                    <a:lstStyle/>
                    <a:p>
                      <a:pPr marL="0" marR="0" indent="0" algn="ctr" latinLnBrk="1">
                        <a:lnSpc>
                          <a:spcPct val="105000"/>
                        </a:lnSpc>
                        <a:spcBef>
                          <a:spcPts val="0"/>
                        </a:spcBef>
                        <a:spcAft>
                          <a:spcPts val="0"/>
                        </a:spcAft>
                      </a:pPr>
                      <a:r>
                        <a:rPr lang="en-US" sz="2000" dirty="0">
                          <a:effectLst/>
                        </a:rPr>
                        <a:t>n</a:t>
                      </a:r>
                      <a:r>
                        <a:rPr lang="en-US" sz="2000" baseline="-25000" dirty="0">
                          <a:effectLst/>
                        </a:rPr>
                        <a:t>CPE</a:t>
                      </a:r>
                      <a:endParaRPr lang="en-US" sz="2000" dirty="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0.867</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dirty="0">
                          <a:effectLst/>
                        </a:rPr>
                        <a:t>0.868</a:t>
                      </a:r>
                      <a:endParaRPr lang="en-US" sz="2000" dirty="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0.880</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0.873</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0.879</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0.877</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0.886</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dirty="0">
                          <a:effectLst/>
                        </a:rPr>
                        <a:t>0.836</a:t>
                      </a:r>
                      <a:endParaRPr lang="en-US" sz="2000" dirty="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extLst>
                  <a:ext uri="{0D108BD9-81ED-4DB2-BD59-A6C34878D82A}">
                    <a16:rowId xmlns:a16="http://schemas.microsoft.com/office/drawing/2014/main" val="1229626254"/>
                  </a:ext>
                </a:extLst>
              </a:tr>
              <a:tr h="391555">
                <a:tc>
                  <a:txBody>
                    <a:bodyPr/>
                    <a:lstStyle/>
                    <a:p>
                      <a:pPr marL="0" marR="0" indent="0" algn="ctr" latinLnBrk="1">
                        <a:lnSpc>
                          <a:spcPct val="105000"/>
                        </a:lnSpc>
                        <a:spcBef>
                          <a:spcPts val="0"/>
                        </a:spcBef>
                        <a:spcAft>
                          <a:spcPts val="0"/>
                        </a:spcAft>
                      </a:pPr>
                      <a:r>
                        <a:rPr lang="en-US" sz="2000" dirty="0">
                          <a:effectLst/>
                        </a:rPr>
                        <a:t>Q</a:t>
                      </a:r>
                      <a:r>
                        <a:rPr lang="en-US" sz="2000" baseline="-25000" dirty="0">
                          <a:effectLst/>
                        </a:rPr>
                        <a:t>CPE</a:t>
                      </a:r>
                      <a:r>
                        <a:rPr lang="en-US" sz="2000" dirty="0">
                          <a:effectLst/>
                        </a:rPr>
                        <a:t>, nS s</a:t>
                      </a:r>
                      <a:r>
                        <a:rPr lang="en-US" sz="2000" baseline="30000" dirty="0">
                          <a:effectLst/>
                        </a:rPr>
                        <a:t>n</a:t>
                      </a:r>
                      <a:endParaRPr lang="en-US" sz="2000" dirty="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dirty="0">
                          <a:effectLst/>
                        </a:rPr>
                        <a:t>254</a:t>
                      </a:r>
                      <a:endParaRPr lang="en-US" sz="2000" dirty="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dirty="0">
                          <a:effectLst/>
                        </a:rPr>
                        <a:t>232</a:t>
                      </a:r>
                      <a:endParaRPr lang="en-US" sz="2000" dirty="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dirty="0">
                          <a:effectLst/>
                        </a:rPr>
                        <a:t>219</a:t>
                      </a:r>
                      <a:endParaRPr lang="en-US" sz="2000" dirty="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dirty="0">
                          <a:effectLst/>
                        </a:rPr>
                        <a:t>215</a:t>
                      </a:r>
                      <a:endParaRPr lang="en-US" sz="2000" dirty="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dirty="0">
                          <a:effectLst/>
                        </a:rPr>
                        <a:t>206</a:t>
                      </a:r>
                      <a:endParaRPr lang="en-US" sz="2000" dirty="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dirty="0">
                          <a:effectLst/>
                        </a:rPr>
                        <a:t>180</a:t>
                      </a:r>
                      <a:endParaRPr lang="en-US" sz="2000" dirty="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dirty="0">
                          <a:effectLst/>
                        </a:rPr>
                        <a:t>204</a:t>
                      </a:r>
                      <a:endParaRPr lang="en-US" sz="2000" dirty="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dirty="0">
                          <a:effectLst/>
                        </a:rPr>
                        <a:t>329</a:t>
                      </a:r>
                      <a:endParaRPr lang="en-US" sz="2000" dirty="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extLst>
                  <a:ext uri="{0D108BD9-81ED-4DB2-BD59-A6C34878D82A}">
                    <a16:rowId xmlns:a16="http://schemas.microsoft.com/office/drawing/2014/main" val="1316885236"/>
                  </a:ext>
                </a:extLst>
              </a:tr>
              <a:tr h="391555">
                <a:tc>
                  <a:txBody>
                    <a:bodyPr/>
                    <a:lstStyle/>
                    <a:p>
                      <a:pPr marL="0" marR="0" indent="0" algn="ctr" latinLnBrk="1">
                        <a:lnSpc>
                          <a:spcPct val="105000"/>
                        </a:lnSpc>
                        <a:spcBef>
                          <a:spcPts val="0"/>
                        </a:spcBef>
                        <a:spcAft>
                          <a:spcPts val="0"/>
                        </a:spcAft>
                      </a:pPr>
                      <a:r>
                        <a:rPr lang="en-US" sz="2000" dirty="0">
                          <a:effectLst/>
                          <a:sym typeface="Symbol" panose="05050102010706020507" pitchFamily="18" charset="2"/>
                        </a:rPr>
                        <a:t></a:t>
                      </a:r>
                      <a:endParaRPr lang="en-US" sz="2000" dirty="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1.00</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dirty="0">
                          <a:effectLst/>
                        </a:rPr>
                        <a:t>0.99</a:t>
                      </a:r>
                      <a:endParaRPr lang="en-US" sz="2000" dirty="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0.99</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0.98</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1.00</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0.97</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1.00</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dirty="0">
                          <a:effectLst/>
                        </a:rPr>
                        <a:t>0.97</a:t>
                      </a:r>
                      <a:endParaRPr lang="en-US" sz="2000" dirty="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extLst>
                  <a:ext uri="{0D108BD9-81ED-4DB2-BD59-A6C34878D82A}">
                    <a16:rowId xmlns:a16="http://schemas.microsoft.com/office/drawing/2014/main" val="1742496271"/>
                  </a:ext>
                </a:extLst>
              </a:tr>
              <a:tr h="352283">
                <a:tc>
                  <a:txBody>
                    <a:bodyPr/>
                    <a:lstStyle/>
                    <a:p>
                      <a:pPr marL="0" marR="0" indent="0" algn="ctr" latinLnBrk="1">
                        <a:lnSpc>
                          <a:spcPct val="105000"/>
                        </a:lnSpc>
                        <a:spcBef>
                          <a:spcPts val="0"/>
                        </a:spcBef>
                        <a:spcAft>
                          <a:spcPts val="0"/>
                        </a:spcAft>
                      </a:pPr>
                      <a:r>
                        <a:rPr lang="en-US" sz="2000" dirty="0">
                          <a:effectLst/>
                          <a:sym typeface="Symbol" panose="05050102010706020507" pitchFamily="18" charset="2"/>
                        </a:rPr>
                        <a:t></a:t>
                      </a:r>
                      <a:r>
                        <a:rPr lang="en-US" sz="2000" baseline="-25000" dirty="0">
                          <a:effectLst/>
                        </a:rPr>
                        <a:t>RBC</a:t>
                      </a:r>
                      <a:endParaRPr lang="en-US" sz="2000" dirty="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0.465</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dirty="0">
                          <a:effectLst/>
                        </a:rPr>
                        <a:t>0.510</a:t>
                      </a:r>
                      <a:endParaRPr lang="en-US" sz="2000" dirty="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0.463</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0.469</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0.445</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0.471</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0.457</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dirty="0">
                          <a:effectLst/>
                        </a:rPr>
                        <a:t>0.427</a:t>
                      </a:r>
                      <a:endParaRPr lang="en-US" sz="2000" dirty="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extLst>
                  <a:ext uri="{0D108BD9-81ED-4DB2-BD59-A6C34878D82A}">
                    <a16:rowId xmlns:a16="http://schemas.microsoft.com/office/drawing/2014/main" val="3833346680"/>
                  </a:ext>
                </a:extLst>
              </a:tr>
              <a:tr h="352283">
                <a:tc>
                  <a:txBody>
                    <a:bodyPr/>
                    <a:lstStyle/>
                    <a:p>
                      <a:pPr marL="0" marR="0" indent="0" algn="ctr" latinLnBrk="1">
                        <a:lnSpc>
                          <a:spcPct val="105000"/>
                        </a:lnSpc>
                        <a:spcBef>
                          <a:spcPts val="0"/>
                        </a:spcBef>
                        <a:spcAft>
                          <a:spcPts val="0"/>
                        </a:spcAft>
                      </a:pPr>
                      <a:r>
                        <a:rPr lang="en-US" sz="2000" dirty="0">
                          <a:effectLst/>
                          <a:sym typeface="Symbol" panose="05050102010706020507" pitchFamily="18" charset="2"/>
                        </a:rPr>
                        <a:t></a:t>
                      </a:r>
                      <a:r>
                        <a:rPr lang="en-US" sz="2000" baseline="-25000" dirty="0">
                          <a:effectLst/>
                        </a:rPr>
                        <a:t>Hb</a:t>
                      </a:r>
                      <a:endParaRPr lang="en-US" sz="2000" dirty="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258</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254</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dirty="0">
                          <a:effectLst/>
                        </a:rPr>
                        <a:t>265</a:t>
                      </a:r>
                      <a:endParaRPr lang="en-US" sz="2000" dirty="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0.259</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dirty="0">
                          <a:effectLst/>
                        </a:rPr>
                        <a:t>0.258</a:t>
                      </a:r>
                      <a:endParaRPr lang="en-US" sz="2000" dirty="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0.257</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0.248</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dirty="0">
                          <a:effectLst/>
                        </a:rPr>
                        <a:t>0.240</a:t>
                      </a:r>
                      <a:endParaRPr lang="en-US" sz="2000" dirty="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extLst>
                  <a:ext uri="{0D108BD9-81ED-4DB2-BD59-A6C34878D82A}">
                    <a16:rowId xmlns:a16="http://schemas.microsoft.com/office/drawing/2014/main" val="2001983575"/>
                  </a:ext>
                </a:extLst>
              </a:tr>
              <a:tr h="352283">
                <a:tc>
                  <a:txBody>
                    <a:bodyPr/>
                    <a:lstStyle/>
                    <a:p>
                      <a:pPr marL="0" marR="0" indent="0" algn="ctr" latinLnBrk="1">
                        <a:lnSpc>
                          <a:spcPct val="105000"/>
                        </a:lnSpc>
                        <a:spcBef>
                          <a:spcPts val="0"/>
                        </a:spcBef>
                        <a:spcAft>
                          <a:spcPts val="0"/>
                        </a:spcAft>
                      </a:pPr>
                      <a:r>
                        <a:rPr lang="en-US" sz="2000">
                          <a:effectLst/>
                          <a:sym typeface="Symbol" panose="05050102010706020507" pitchFamily="18" charset="2"/>
                        </a:rPr>
                        <a:t></a:t>
                      </a:r>
                      <a:r>
                        <a:rPr lang="en-US" sz="2000" baseline="-25000">
                          <a:effectLst/>
                        </a:rPr>
                        <a:t>p</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54.3</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54.0</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54.0</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54.0</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54.0</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54.5</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54.5</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dirty="0">
                          <a:effectLst/>
                        </a:rPr>
                        <a:t>54.5</a:t>
                      </a:r>
                      <a:endParaRPr lang="en-US" sz="2000" dirty="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extLst>
                  <a:ext uri="{0D108BD9-81ED-4DB2-BD59-A6C34878D82A}">
                    <a16:rowId xmlns:a16="http://schemas.microsoft.com/office/drawing/2014/main" val="953758500"/>
                  </a:ext>
                </a:extLst>
              </a:tr>
              <a:tr h="352283">
                <a:tc>
                  <a:txBody>
                    <a:bodyPr/>
                    <a:lstStyle/>
                    <a:p>
                      <a:pPr marL="0" marR="0" indent="0" algn="ctr" latinLnBrk="1">
                        <a:lnSpc>
                          <a:spcPct val="105000"/>
                        </a:lnSpc>
                        <a:spcBef>
                          <a:spcPts val="0"/>
                        </a:spcBef>
                        <a:spcAft>
                          <a:spcPts val="0"/>
                        </a:spcAft>
                      </a:pPr>
                      <a:r>
                        <a:rPr lang="en-US" sz="2000">
                          <a:effectLst/>
                          <a:sym typeface="Symbol" panose="05050102010706020507" pitchFamily="18" charset="2"/>
                        </a:rPr>
                        <a:t></a:t>
                      </a:r>
                      <a:r>
                        <a:rPr lang="en-US" sz="2000" baseline="-25000">
                          <a:effectLst/>
                        </a:rPr>
                        <a:t>p</a:t>
                      </a:r>
                      <a:r>
                        <a:rPr lang="en-US" sz="2000">
                          <a:effectLst/>
                        </a:rPr>
                        <a:t>, S m</a:t>
                      </a:r>
                      <a:r>
                        <a:rPr lang="en-US" sz="2000" baseline="30000">
                          <a:effectLst/>
                        </a:rPr>
                        <a:t>-1</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1.16</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1.16</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1.16</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1.16</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1.16</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1.16</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1.16</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dirty="0">
                          <a:effectLst/>
                        </a:rPr>
                        <a:t>1.16</a:t>
                      </a:r>
                      <a:endParaRPr lang="en-US" sz="2000" dirty="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extLst>
                  <a:ext uri="{0D108BD9-81ED-4DB2-BD59-A6C34878D82A}">
                    <a16:rowId xmlns:a16="http://schemas.microsoft.com/office/drawing/2014/main" val="2334050520"/>
                  </a:ext>
                </a:extLst>
              </a:tr>
              <a:tr h="352283">
                <a:tc>
                  <a:txBody>
                    <a:bodyPr/>
                    <a:lstStyle/>
                    <a:p>
                      <a:pPr marL="0" marR="0" indent="0" algn="ctr" latinLnBrk="1">
                        <a:lnSpc>
                          <a:spcPct val="105000"/>
                        </a:lnSpc>
                        <a:spcBef>
                          <a:spcPts val="0"/>
                        </a:spcBef>
                        <a:spcAft>
                          <a:spcPts val="0"/>
                        </a:spcAft>
                      </a:pPr>
                      <a:r>
                        <a:rPr lang="en-US" sz="2000">
                          <a:effectLst/>
                          <a:sym typeface="Symbol" panose="05050102010706020507" pitchFamily="18" charset="2"/>
                        </a:rPr>
                        <a:t></a:t>
                      </a:r>
                      <a:r>
                        <a:rPr lang="en-US" sz="2000" baseline="-25000">
                          <a:effectLst/>
                        </a:rPr>
                        <a:t>m</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13.2</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15.2</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12.8</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12.8</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12.8</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15.2</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14.0</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dirty="0">
                          <a:effectLst/>
                        </a:rPr>
                        <a:t>11.5</a:t>
                      </a:r>
                      <a:endParaRPr lang="en-US" sz="2000" dirty="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extLst>
                  <a:ext uri="{0D108BD9-81ED-4DB2-BD59-A6C34878D82A}">
                    <a16:rowId xmlns:a16="http://schemas.microsoft.com/office/drawing/2014/main" val="2340365065"/>
                  </a:ext>
                </a:extLst>
              </a:tr>
              <a:tr h="352283">
                <a:tc>
                  <a:txBody>
                    <a:bodyPr/>
                    <a:lstStyle/>
                    <a:p>
                      <a:pPr marL="0" marR="0" indent="0" algn="ctr" latinLnBrk="1">
                        <a:lnSpc>
                          <a:spcPct val="105000"/>
                        </a:lnSpc>
                        <a:spcBef>
                          <a:spcPts val="0"/>
                        </a:spcBef>
                        <a:spcAft>
                          <a:spcPts val="0"/>
                        </a:spcAft>
                      </a:pPr>
                      <a:r>
                        <a:rPr lang="en-US" sz="2000">
                          <a:effectLst/>
                          <a:sym typeface="Symbol" panose="05050102010706020507" pitchFamily="18" charset="2"/>
                        </a:rPr>
                        <a:t></a:t>
                      </a:r>
                      <a:r>
                        <a:rPr lang="en-US" sz="2000" baseline="-25000">
                          <a:effectLst/>
                        </a:rPr>
                        <a:t>f</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17.5</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17.4</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17.4</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17.4</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17.4</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22.5</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18.3</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dirty="0">
                          <a:effectLst/>
                        </a:rPr>
                        <a:t>22.5</a:t>
                      </a:r>
                      <a:endParaRPr lang="en-US" sz="2000" dirty="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extLst>
                  <a:ext uri="{0D108BD9-81ED-4DB2-BD59-A6C34878D82A}">
                    <a16:rowId xmlns:a16="http://schemas.microsoft.com/office/drawing/2014/main" val="1289680082"/>
                  </a:ext>
                </a:extLst>
              </a:tr>
              <a:tr h="352283">
                <a:tc>
                  <a:txBody>
                    <a:bodyPr/>
                    <a:lstStyle/>
                    <a:p>
                      <a:pPr marL="0" marR="0" indent="0" algn="ctr" latinLnBrk="1">
                        <a:lnSpc>
                          <a:spcPct val="105000"/>
                        </a:lnSpc>
                        <a:spcBef>
                          <a:spcPts val="0"/>
                        </a:spcBef>
                        <a:spcAft>
                          <a:spcPts val="0"/>
                        </a:spcAft>
                      </a:pPr>
                      <a:r>
                        <a:rPr lang="en-US" sz="2000">
                          <a:effectLst/>
                          <a:sym typeface="Symbol" panose="05050102010706020507" pitchFamily="18" charset="2"/>
                        </a:rPr>
                        <a:t></a:t>
                      </a:r>
                      <a:r>
                        <a:rPr lang="en-US" sz="2000" baseline="-25000">
                          <a:effectLst/>
                        </a:rPr>
                        <a:t>f</a:t>
                      </a:r>
                      <a:r>
                        <a:rPr lang="en-US" sz="2000">
                          <a:effectLst/>
                        </a:rPr>
                        <a:t>, S m</a:t>
                      </a:r>
                      <a:r>
                        <a:rPr lang="en-US" sz="2000" baseline="30000">
                          <a:effectLst/>
                        </a:rPr>
                        <a:t>-1</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0.606</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0.588</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0.565</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0.565</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0.565</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0.488</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0.538</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dirty="0">
                          <a:effectLst/>
                        </a:rPr>
                        <a:t>0.488</a:t>
                      </a:r>
                      <a:endParaRPr lang="en-US" sz="2000" dirty="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extLst>
                  <a:ext uri="{0D108BD9-81ED-4DB2-BD59-A6C34878D82A}">
                    <a16:rowId xmlns:a16="http://schemas.microsoft.com/office/drawing/2014/main" val="3582025485"/>
                  </a:ext>
                </a:extLst>
              </a:tr>
              <a:tr h="352283">
                <a:tc>
                  <a:txBody>
                    <a:bodyPr/>
                    <a:lstStyle/>
                    <a:p>
                      <a:pPr marL="0" marR="0" indent="0" algn="ctr" latinLnBrk="1">
                        <a:lnSpc>
                          <a:spcPct val="105000"/>
                        </a:lnSpc>
                        <a:spcBef>
                          <a:spcPts val="0"/>
                        </a:spcBef>
                        <a:spcAft>
                          <a:spcPts val="0"/>
                        </a:spcAft>
                      </a:pPr>
                      <a:r>
                        <a:rPr lang="en-US" sz="2000" dirty="0">
                          <a:effectLst/>
                          <a:sym typeface="Symbol" panose="05050102010706020507" pitchFamily="18" charset="2"/>
                        </a:rPr>
                        <a:t></a:t>
                      </a:r>
                      <a:r>
                        <a:rPr lang="en-US" sz="2000" baseline="-25000" dirty="0">
                          <a:effectLst/>
                        </a:rPr>
                        <a:t>Hb</a:t>
                      </a:r>
                      <a:r>
                        <a:rPr lang="en-US" sz="2000" dirty="0">
                          <a:effectLst/>
                        </a:rPr>
                        <a:t>, S m</a:t>
                      </a:r>
                      <a:r>
                        <a:rPr lang="en-US" sz="2000" baseline="30000" dirty="0">
                          <a:effectLst/>
                        </a:rPr>
                        <a:t>-1</a:t>
                      </a:r>
                      <a:endParaRPr lang="en-US" sz="2000" dirty="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0.674</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0.660</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dirty="0">
                          <a:effectLst/>
                        </a:rPr>
                        <a:t>0.667</a:t>
                      </a:r>
                      <a:endParaRPr lang="en-US" sz="2000" dirty="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0.667</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0.667</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0.687</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dirty="0">
                          <a:effectLst/>
                        </a:rPr>
                        <a:t>0.724</a:t>
                      </a:r>
                      <a:endParaRPr lang="en-US" sz="2000" dirty="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dirty="0">
                          <a:effectLst/>
                        </a:rPr>
                        <a:t>0.653</a:t>
                      </a:r>
                      <a:endParaRPr lang="en-US" sz="2000" dirty="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extLst>
                  <a:ext uri="{0D108BD9-81ED-4DB2-BD59-A6C34878D82A}">
                    <a16:rowId xmlns:a16="http://schemas.microsoft.com/office/drawing/2014/main" val="424877531"/>
                  </a:ext>
                </a:extLst>
              </a:tr>
              <a:tr h="352283">
                <a:tc>
                  <a:txBody>
                    <a:bodyPr/>
                    <a:lstStyle/>
                    <a:p>
                      <a:pPr marL="0" marR="0" indent="0" algn="ctr" latinLnBrk="1">
                        <a:lnSpc>
                          <a:spcPct val="105000"/>
                        </a:lnSpc>
                        <a:spcBef>
                          <a:spcPts val="0"/>
                        </a:spcBef>
                        <a:spcAft>
                          <a:spcPts val="0"/>
                        </a:spcAft>
                      </a:pPr>
                      <a:r>
                        <a:rPr lang="en-US" sz="2000">
                          <a:effectLst/>
                          <a:sym typeface="Symbol" panose="05050102010706020507" pitchFamily="18" charset="2"/>
                        </a:rPr>
                        <a:t></a:t>
                      </a:r>
                      <a:r>
                        <a:rPr lang="en-US" sz="2000" baseline="-25000">
                          <a:effectLst/>
                        </a:rPr>
                        <a:t>d</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268</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274</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260</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260</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260</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dirty="0">
                          <a:effectLst/>
                        </a:rPr>
                        <a:t>248</a:t>
                      </a:r>
                      <a:endParaRPr lang="en-US" sz="2000" dirty="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273</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dirty="0">
                          <a:effectLst/>
                        </a:rPr>
                        <a:t>287</a:t>
                      </a:r>
                      <a:endParaRPr lang="en-US" sz="2000" dirty="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extLst>
                  <a:ext uri="{0D108BD9-81ED-4DB2-BD59-A6C34878D82A}">
                    <a16:rowId xmlns:a16="http://schemas.microsoft.com/office/drawing/2014/main" val="4260797453"/>
                  </a:ext>
                </a:extLst>
              </a:tr>
              <a:tr h="352283">
                <a:tc>
                  <a:txBody>
                    <a:bodyPr/>
                    <a:lstStyle/>
                    <a:p>
                      <a:pPr marL="0" marR="0" indent="0" algn="ctr" latinLnBrk="1">
                        <a:lnSpc>
                          <a:spcPct val="105000"/>
                        </a:lnSpc>
                        <a:spcBef>
                          <a:spcPts val="0"/>
                        </a:spcBef>
                        <a:spcAft>
                          <a:spcPts val="0"/>
                        </a:spcAft>
                      </a:pPr>
                      <a:r>
                        <a:rPr lang="en-US" sz="2000">
                          <a:effectLst/>
                          <a:sym typeface="Symbol" panose="05050102010706020507" pitchFamily="18" charset="2"/>
                        </a:rPr>
                        <a:t></a:t>
                      </a:r>
                      <a:r>
                        <a:rPr lang="en-US" sz="2000" baseline="-25000">
                          <a:effectLst/>
                          <a:sym typeface="Symbol" panose="05050102010706020507" pitchFamily="18" charset="2"/>
                        </a:rPr>
                        <a:t></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96.2</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85.4</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84.5</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84.5</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84.5</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77.4</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89.8</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dirty="0">
                          <a:effectLst/>
                        </a:rPr>
                        <a:t>73.5</a:t>
                      </a:r>
                      <a:endParaRPr lang="en-US" sz="2000" dirty="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extLst>
                  <a:ext uri="{0D108BD9-81ED-4DB2-BD59-A6C34878D82A}">
                    <a16:rowId xmlns:a16="http://schemas.microsoft.com/office/drawing/2014/main" val="974486206"/>
                  </a:ext>
                </a:extLst>
              </a:tr>
              <a:tr h="352283">
                <a:tc>
                  <a:txBody>
                    <a:bodyPr/>
                    <a:lstStyle/>
                    <a:p>
                      <a:pPr marL="0" marR="0" indent="0" algn="ctr" latinLnBrk="1">
                        <a:lnSpc>
                          <a:spcPct val="105000"/>
                        </a:lnSpc>
                        <a:spcBef>
                          <a:spcPts val="0"/>
                        </a:spcBef>
                        <a:spcAft>
                          <a:spcPts val="0"/>
                        </a:spcAft>
                      </a:pPr>
                      <a:r>
                        <a:rPr lang="en-US" sz="2000">
                          <a:effectLst/>
                          <a:sym typeface="Symbol" panose="05050102010706020507" pitchFamily="18" charset="2"/>
                        </a:rPr>
                        <a:t></a:t>
                      </a:r>
                      <a:r>
                        <a:rPr lang="en-US" sz="2000" baseline="-25000">
                          <a:effectLst/>
                          <a:sym typeface="Symbol" panose="05050102010706020507" pitchFamily="18" charset="2"/>
                        </a:rPr>
                        <a:t></a:t>
                      </a:r>
                      <a:r>
                        <a:rPr lang="en-US" sz="2000">
                          <a:effectLst/>
                        </a:rPr>
                        <a:t>, S m</a:t>
                      </a:r>
                      <a:r>
                        <a:rPr lang="en-US" sz="2000" baseline="30000">
                          <a:effectLst/>
                        </a:rPr>
                        <a:t>-1</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0.0412</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0.0412</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0.0412</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0.0412</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0.0412</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0.0326</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a:effectLst/>
                        </a:rPr>
                        <a:t>0.0396</a:t>
                      </a:r>
                      <a:endParaRPr lang="en-US" sz="200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tc>
                  <a:txBody>
                    <a:bodyPr/>
                    <a:lstStyle/>
                    <a:p>
                      <a:pPr marL="0" marR="0" indent="0" algn="ctr" latinLnBrk="1">
                        <a:lnSpc>
                          <a:spcPct val="105000"/>
                        </a:lnSpc>
                        <a:spcBef>
                          <a:spcPts val="0"/>
                        </a:spcBef>
                        <a:spcAft>
                          <a:spcPts val="0"/>
                        </a:spcAft>
                      </a:pPr>
                      <a:r>
                        <a:rPr lang="en-US" sz="2000" dirty="0">
                          <a:effectLst/>
                        </a:rPr>
                        <a:t>0.0310</a:t>
                      </a:r>
                      <a:endParaRPr lang="en-US" sz="2000" dirty="0">
                        <a:effectLst/>
                        <a:latin typeface="Times New Roman" panose="02020603050405020304" pitchFamily="18" charset="0"/>
                        <a:ea typeface="바탕" panose="02030600000101010101" pitchFamily="18" charset="-127"/>
                        <a:cs typeface="Times New Roman" panose="02020603050405020304" pitchFamily="18" charset="0"/>
                      </a:endParaRPr>
                    </a:p>
                  </a:txBody>
                  <a:tcPr marL="68580" marR="68580" marT="0" marB="0" anchor="ctr"/>
                </a:tc>
                <a:extLst>
                  <a:ext uri="{0D108BD9-81ED-4DB2-BD59-A6C34878D82A}">
                    <a16:rowId xmlns:a16="http://schemas.microsoft.com/office/drawing/2014/main" val="358005841"/>
                  </a:ext>
                </a:extLst>
              </a:tr>
            </a:tbl>
          </a:graphicData>
        </a:graphic>
      </p:graphicFrame>
      <p:pic>
        <p:nvPicPr>
          <p:cNvPr id="14" name="Picture 13"/>
          <p:cNvPicPr>
            <a:picLocks noChangeAspect="1"/>
          </p:cNvPicPr>
          <p:nvPr/>
        </p:nvPicPr>
        <p:blipFill>
          <a:blip r:embed="rId5"/>
          <a:stretch>
            <a:fillRect/>
          </a:stretch>
        </p:blipFill>
        <p:spPr>
          <a:xfrm>
            <a:off x="15343107" y="22860186"/>
            <a:ext cx="11828622" cy="4855804"/>
          </a:xfrm>
          <a:prstGeom prst="rect">
            <a:avLst/>
          </a:prstGeom>
        </p:spPr>
      </p:pic>
      <p:pic>
        <p:nvPicPr>
          <p:cNvPr id="15" name="Picture 1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04825" y="30405262"/>
            <a:ext cx="6246039" cy="8290197"/>
          </a:xfrm>
          <a:prstGeom prst="rect">
            <a:avLst/>
          </a:prstGeom>
        </p:spPr>
      </p:pic>
      <p:sp>
        <p:nvSpPr>
          <p:cNvPr id="48" name="직사각형 284"/>
          <p:cNvSpPr>
            <a:spLocks noChangeArrowheads="1"/>
          </p:cNvSpPr>
          <p:nvPr/>
        </p:nvSpPr>
        <p:spPr bwMode="auto">
          <a:xfrm>
            <a:off x="6955748" y="30231642"/>
            <a:ext cx="6907055" cy="11172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1500" indent="-571500" eaLnBrk="0" hangingPunct="0">
              <a:defRPr kumimoji="1" sz="1400">
                <a:solidFill>
                  <a:schemeClr val="tx1"/>
                </a:solidFill>
                <a:latin typeface="굴림" panose="020B0600000101010101" pitchFamily="50" charset="-127"/>
                <a:ea typeface="굴림" panose="020B0600000101010101" pitchFamily="50" charset="-127"/>
              </a:defRPr>
            </a:lvl1pPr>
            <a:lvl2pPr marL="742950" indent="-285750" eaLnBrk="0" hangingPunct="0">
              <a:defRPr kumimoji="1" sz="1400">
                <a:solidFill>
                  <a:schemeClr val="tx1"/>
                </a:solidFill>
                <a:latin typeface="굴림" panose="020B0600000101010101" pitchFamily="50" charset="-127"/>
                <a:ea typeface="굴림" panose="020B0600000101010101" pitchFamily="50" charset="-127"/>
              </a:defRPr>
            </a:lvl2pPr>
            <a:lvl3pPr marL="1143000" indent="-228600" eaLnBrk="0" hangingPunct="0">
              <a:defRPr kumimoji="1" sz="1400">
                <a:solidFill>
                  <a:schemeClr val="tx1"/>
                </a:solidFill>
                <a:latin typeface="굴림" panose="020B0600000101010101" pitchFamily="50" charset="-127"/>
                <a:ea typeface="굴림" panose="020B0600000101010101" pitchFamily="50" charset="-127"/>
              </a:defRPr>
            </a:lvl3pPr>
            <a:lvl4pPr marL="1600200" indent="-228600" eaLnBrk="0" hangingPunct="0">
              <a:defRPr kumimoji="1" sz="1400">
                <a:solidFill>
                  <a:schemeClr val="tx1"/>
                </a:solidFill>
                <a:latin typeface="굴림" panose="020B0600000101010101" pitchFamily="50" charset="-127"/>
                <a:ea typeface="굴림" panose="020B0600000101010101" pitchFamily="50" charset="-127"/>
              </a:defRPr>
            </a:lvl4pPr>
            <a:lvl5pPr marL="2057400" indent="-228600" eaLnBrk="0" hangingPunct="0">
              <a:defRPr kumimoji="1" sz="1400">
                <a:solidFill>
                  <a:schemeClr val="tx1"/>
                </a:solidFill>
                <a:latin typeface="굴림" panose="020B0600000101010101" pitchFamily="50" charset="-127"/>
                <a:ea typeface="굴림" panose="020B0600000101010101" pitchFamily="50" charset="-127"/>
              </a:defRPr>
            </a:lvl5pPr>
            <a:lvl6pPr marL="25146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6pPr>
            <a:lvl7pPr marL="29718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7pPr>
            <a:lvl8pPr marL="34290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8pPr>
            <a:lvl9pPr marL="38862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9pPr>
          </a:lstStyle>
          <a:p>
            <a:pPr marL="0" indent="0" algn="just"/>
            <a:r>
              <a:rPr lang="en-US" altLang="ko-KR" sz="3600" dirty="0">
                <a:latin typeface="Times New Roman" panose="02020603050405020304" pitchFamily="18" charset="0"/>
                <a:ea typeface="HY신명조" panose="02030600000101010101" pitchFamily="18" charset="-127"/>
                <a:cs typeface="Times New Roman" panose="02020603050405020304" pitchFamily="18" charset="0"/>
              </a:rPr>
              <a:t>The erythrocyte was modeled by an ellipsoid with semi-axes </a:t>
            </a:r>
            <a:r>
              <a:rPr lang="en-US" altLang="ko-KR" sz="3600" i="1" dirty="0" smtClean="0">
                <a:latin typeface="Times New Roman" panose="02020603050405020304" pitchFamily="18" charset="0"/>
                <a:ea typeface="HY신명조" panose="02030600000101010101" pitchFamily="18" charset="-127"/>
                <a:cs typeface="Times New Roman" panose="02020603050405020304" pitchFamily="18" charset="0"/>
              </a:rPr>
              <a:t>a</a:t>
            </a:r>
            <a:r>
              <a:rPr lang="en-US" altLang="ko-KR" sz="3600" i="1" baseline="-25000" dirty="0" smtClean="0">
                <a:latin typeface="Times New Roman" panose="02020603050405020304" pitchFamily="18" charset="0"/>
                <a:ea typeface="HY신명조" panose="02030600000101010101" pitchFamily="18" charset="-127"/>
                <a:cs typeface="Times New Roman" panose="02020603050405020304" pitchFamily="18" charset="0"/>
              </a:rPr>
              <a:t>x</a:t>
            </a:r>
            <a:r>
              <a:rPr lang="en-US" altLang="ko-KR" sz="3600" dirty="0" smtClean="0">
                <a:latin typeface="Times New Roman" panose="02020603050405020304" pitchFamily="18" charset="0"/>
                <a:ea typeface="HY신명조" panose="02030600000101010101" pitchFamily="18" charset="-127"/>
                <a:cs typeface="Times New Roman" panose="02020603050405020304" pitchFamily="18" charset="0"/>
              </a:rPr>
              <a:t>=</a:t>
            </a:r>
            <a:r>
              <a:rPr lang="en-US" altLang="ko-KR" sz="3600" i="1" dirty="0" smtClean="0">
                <a:latin typeface="Times New Roman" panose="02020603050405020304" pitchFamily="18" charset="0"/>
                <a:ea typeface="HY신명조" panose="02030600000101010101" pitchFamily="18" charset="-127"/>
                <a:cs typeface="Times New Roman" panose="02020603050405020304" pitchFamily="18" charset="0"/>
              </a:rPr>
              <a:t>a</a:t>
            </a:r>
            <a:r>
              <a:rPr lang="en-US" altLang="ko-KR" sz="3600" i="1" baseline="-25000" dirty="0" smtClean="0">
                <a:latin typeface="Times New Roman" panose="02020603050405020304" pitchFamily="18" charset="0"/>
                <a:ea typeface="HY신명조" panose="02030600000101010101" pitchFamily="18" charset="-127"/>
                <a:cs typeface="Times New Roman" panose="02020603050405020304" pitchFamily="18" charset="0"/>
              </a:rPr>
              <a:t>y</a:t>
            </a:r>
            <a:r>
              <a:rPr lang="en-US" altLang="ko-KR" sz="3600" dirty="0" smtClean="0">
                <a:latin typeface="Times New Roman" panose="02020603050405020304" pitchFamily="18" charset="0"/>
                <a:ea typeface="HY신명조" panose="02030600000101010101" pitchFamily="18" charset="-127"/>
                <a:cs typeface="Times New Roman" panose="02020603050405020304" pitchFamily="18" charset="0"/>
              </a:rPr>
              <a:t>=4.306 </a:t>
            </a:r>
            <a:r>
              <a:rPr lang="en-US" altLang="ko-KR" sz="3600" dirty="0">
                <a:latin typeface="Times New Roman" panose="02020603050405020304" pitchFamily="18" charset="0"/>
                <a:ea typeface="HY신명조" panose="02030600000101010101" pitchFamily="18" charset="-127"/>
                <a:cs typeface="Times New Roman" panose="02020603050405020304" pitchFamily="18" charset="0"/>
              </a:rPr>
              <a:t>µm and </a:t>
            </a:r>
            <a:r>
              <a:rPr lang="en-US" altLang="ko-KR" sz="3600" i="1" dirty="0" smtClean="0">
                <a:latin typeface="Times New Roman" panose="02020603050405020304" pitchFamily="18" charset="0"/>
                <a:ea typeface="HY신명조" panose="02030600000101010101" pitchFamily="18" charset="-127"/>
                <a:cs typeface="Times New Roman" panose="02020603050405020304" pitchFamily="18" charset="0"/>
              </a:rPr>
              <a:t>a</a:t>
            </a:r>
            <a:r>
              <a:rPr lang="en-US" altLang="ko-KR" sz="3600" i="1" baseline="-25000" dirty="0" smtClean="0">
                <a:latin typeface="Times New Roman" panose="02020603050405020304" pitchFamily="18" charset="0"/>
                <a:ea typeface="HY신명조" panose="02030600000101010101" pitchFamily="18" charset="-127"/>
                <a:cs typeface="Times New Roman" panose="02020603050405020304" pitchFamily="18" charset="0"/>
              </a:rPr>
              <a:t>z</a:t>
            </a:r>
            <a:r>
              <a:rPr lang="en-US" altLang="ko-KR" sz="3600" dirty="0" smtClean="0">
                <a:latin typeface="Times New Roman" panose="02020603050405020304" pitchFamily="18" charset="0"/>
                <a:ea typeface="HY신명조" panose="02030600000101010101" pitchFamily="18" charset="-127"/>
                <a:cs typeface="Times New Roman" panose="02020603050405020304" pitchFamily="18" charset="0"/>
              </a:rPr>
              <a:t>=</a:t>
            </a:r>
            <a:r>
              <a:rPr lang="en-US" altLang="ko-KR" sz="3600" dirty="0" smtClean="0">
                <a:latin typeface="Times New Roman" panose="02020603050405020304" pitchFamily="18" charset="0"/>
                <a:ea typeface="HY신명조" panose="02030600000101010101" pitchFamily="18" charset="-127"/>
                <a:cs typeface="Times New Roman" panose="02020603050405020304" pitchFamily="18" charset="0"/>
                <a:sym typeface="Symbol" panose="05050102010706020507" pitchFamily="18" charset="2"/>
              </a:rPr>
              <a:t></a:t>
            </a:r>
            <a:r>
              <a:rPr lang="en-US" altLang="ko-KR" sz="3600" dirty="0" smtClean="0">
                <a:latin typeface="Times New Roman" panose="02020603050405020304" pitchFamily="18" charset="0"/>
                <a:ea typeface="HY신명조" panose="02030600000101010101" pitchFamily="18" charset="-127"/>
                <a:cs typeface="Times New Roman" panose="02020603050405020304" pitchFamily="18" charset="0"/>
              </a:rPr>
              <a:t>·</a:t>
            </a:r>
            <a:r>
              <a:rPr lang="en-US" altLang="ko-KR" sz="3600" dirty="0">
                <a:latin typeface="Times New Roman" panose="02020603050405020304" pitchFamily="18" charset="0"/>
                <a:ea typeface="HY신명조" panose="02030600000101010101" pitchFamily="18" charset="-127"/>
                <a:cs typeface="Times New Roman" panose="02020603050405020304" pitchFamily="18" charset="0"/>
              </a:rPr>
              <a:t>1.210 µm, where </a:t>
            </a:r>
            <a:r>
              <a:rPr lang="en-US" altLang="ko-KR" sz="3600" i="1" dirty="0">
                <a:latin typeface="Times New Roman" panose="02020603050405020304" pitchFamily="18" charset="0"/>
                <a:ea typeface="HY신명조" panose="02030600000101010101" pitchFamily="18" charset="-127"/>
                <a:cs typeface="Times New Roman" panose="02020603050405020304" pitchFamily="18" charset="0"/>
                <a:sym typeface="Symbol" panose="05050102010706020507" pitchFamily="18" charset="2"/>
              </a:rPr>
              <a:t></a:t>
            </a:r>
            <a:r>
              <a:rPr lang="en-US" altLang="ko-KR" sz="3600" dirty="0">
                <a:latin typeface="Times New Roman" panose="02020603050405020304" pitchFamily="18" charset="0"/>
                <a:ea typeface="HY신명조" panose="02030600000101010101" pitchFamily="18" charset="-127"/>
                <a:cs typeface="Times New Roman" panose="02020603050405020304" pitchFamily="18" charset="0"/>
                <a:sym typeface="Symbol" panose="05050102010706020507" pitchFamily="18" charset="2"/>
              </a:rPr>
              <a:t> </a:t>
            </a:r>
            <a:r>
              <a:rPr lang="en-US" altLang="ko-KR" sz="3600" dirty="0" smtClean="0">
                <a:latin typeface="Times New Roman" panose="02020603050405020304" pitchFamily="18" charset="0"/>
                <a:ea typeface="HY신명조" panose="02030600000101010101" pitchFamily="18" charset="-127"/>
                <a:cs typeface="Times New Roman" panose="02020603050405020304" pitchFamily="18" charset="0"/>
              </a:rPr>
              <a:t>=</a:t>
            </a:r>
            <a:r>
              <a:rPr lang="en-US" altLang="ko-KR" sz="3600" dirty="0">
                <a:latin typeface="Times New Roman" panose="02020603050405020304" pitchFamily="18" charset="0"/>
                <a:ea typeface="HY신명조" panose="02030600000101010101" pitchFamily="18" charset="-127"/>
                <a:cs typeface="Times New Roman" panose="02020603050405020304" pitchFamily="18" charset="0"/>
              </a:rPr>
              <a:t>1, &gt;1 and &lt;1 is the tonicity factor for normal, hypotonic and hypertonic erythrocytes, respectively. The thickness of erythrocyte membrane was </a:t>
            </a:r>
            <a:r>
              <a:rPr lang="en-US" altLang="ko-KR" sz="3600" i="1" dirty="0" smtClean="0">
                <a:latin typeface="Times New Roman" panose="02020603050405020304" pitchFamily="18" charset="0"/>
                <a:ea typeface="HY신명조" panose="02030600000101010101" pitchFamily="18" charset="-127"/>
                <a:cs typeface="Times New Roman" panose="02020603050405020304" pitchFamily="18" charset="0"/>
                <a:sym typeface="Symbol" panose="05050102010706020507" pitchFamily="18" charset="2"/>
              </a:rPr>
              <a:t></a:t>
            </a:r>
            <a:r>
              <a:rPr lang="en-US" altLang="ko-KR" sz="3600" i="1" baseline="-25000" dirty="0" smtClean="0">
                <a:latin typeface="Times New Roman" panose="02020603050405020304" pitchFamily="18" charset="0"/>
                <a:ea typeface="HY신명조" panose="02030600000101010101" pitchFamily="18" charset="-127"/>
                <a:cs typeface="Times New Roman" panose="02020603050405020304" pitchFamily="18" charset="0"/>
              </a:rPr>
              <a:t>m</a:t>
            </a:r>
            <a:r>
              <a:rPr lang="en-US" altLang="ko-KR" sz="3600" dirty="0" smtClean="0">
                <a:latin typeface="Times New Roman" panose="02020603050405020304" pitchFamily="18" charset="0"/>
                <a:ea typeface="HY신명조" panose="02030600000101010101" pitchFamily="18" charset="-127"/>
                <a:cs typeface="Times New Roman" panose="02020603050405020304" pitchFamily="18" charset="0"/>
              </a:rPr>
              <a:t>=75 </a:t>
            </a:r>
            <a:r>
              <a:rPr lang="en-US" altLang="ko-KR" sz="3600" dirty="0">
                <a:latin typeface="Times New Roman" panose="02020603050405020304" pitchFamily="18" charset="0"/>
                <a:ea typeface="HY신명조" panose="02030600000101010101" pitchFamily="18" charset="-127"/>
                <a:cs typeface="Times New Roman" panose="02020603050405020304" pitchFamily="18" charset="0"/>
              </a:rPr>
              <a:t>nm and the membrane conductivity was </a:t>
            </a:r>
            <a:r>
              <a:rPr lang="en-US" altLang="ko-KR" sz="3600" dirty="0" smtClean="0">
                <a:latin typeface="Times New Roman" panose="02020603050405020304" pitchFamily="18" charset="0"/>
                <a:ea typeface="HY신명조" panose="02030600000101010101" pitchFamily="18" charset="-127"/>
                <a:cs typeface="Times New Roman" panose="02020603050405020304" pitchFamily="18" charset="0"/>
                <a:sym typeface="Symbol" panose="05050102010706020507" pitchFamily="18" charset="2"/>
              </a:rPr>
              <a:t></a:t>
            </a:r>
            <a:r>
              <a:rPr lang="en-US" altLang="ko-KR" sz="3600" baseline="-25000" dirty="0" smtClean="0">
                <a:latin typeface="Times New Roman" panose="02020603050405020304" pitchFamily="18" charset="0"/>
                <a:ea typeface="HY신명조" panose="02030600000101010101" pitchFamily="18" charset="-127"/>
                <a:cs typeface="Times New Roman" panose="02020603050405020304" pitchFamily="18" charset="0"/>
              </a:rPr>
              <a:t>m</a:t>
            </a:r>
            <a:r>
              <a:rPr lang="en-US" altLang="ko-KR" sz="3600" dirty="0" smtClean="0">
                <a:latin typeface="Times New Roman" panose="02020603050405020304" pitchFamily="18" charset="0"/>
                <a:ea typeface="HY신명조" panose="02030600000101010101" pitchFamily="18" charset="-127"/>
                <a:cs typeface="Times New Roman" panose="02020603050405020304" pitchFamily="18" charset="0"/>
              </a:rPr>
              <a:t>=5 </a:t>
            </a:r>
            <a:r>
              <a:rPr lang="en-US" altLang="ko-KR" sz="3600" dirty="0">
                <a:latin typeface="Times New Roman" panose="02020603050405020304" pitchFamily="18" charset="0"/>
                <a:ea typeface="HY신명조" panose="02030600000101010101" pitchFamily="18" charset="-127"/>
                <a:cs typeface="Times New Roman" panose="02020603050405020304" pitchFamily="18" charset="0"/>
              </a:rPr>
              <a:t>µS m</a:t>
            </a:r>
            <a:r>
              <a:rPr lang="en-US" altLang="ko-KR" sz="3600" baseline="30000" dirty="0">
                <a:latin typeface="Times New Roman" panose="02020603050405020304" pitchFamily="18" charset="0"/>
                <a:ea typeface="HY신명조" panose="02030600000101010101" pitchFamily="18" charset="-127"/>
                <a:cs typeface="Times New Roman" panose="02020603050405020304" pitchFamily="18" charset="0"/>
              </a:rPr>
              <a:t>-1</a:t>
            </a:r>
            <a:r>
              <a:rPr lang="en-US" altLang="ko-KR" sz="3600" dirty="0">
                <a:latin typeface="Times New Roman" panose="02020603050405020304" pitchFamily="18" charset="0"/>
                <a:ea typeface="HY신명조" panose="02030600000101010101" pitchFamily="18" charset="-127"/>
                <a:cs typeface="Times New Roman" panose="02020603050405020304" pitchFamily="18" charset="0"/>
              </a:rPr>
              <a:t> (Fig. 2A). The radius of Hb molecule was 26.74 Å and its relative permittivity was </a:t>
            </a:r>
            <a:r>
              <a:rPr lang="en-US" altLang="ko-KR" sz="3600" i="1" dirty="0" smtClean="0">
                <a:latin typeface="Times New Roman" panose="02020603050405020304" pitchFamily="18" charset="0"/>
                <a:ea typeface="HY신명조" panose="02030600000101010101" pitchFamily="18" charset="-127"/>
                <a:cs typeface="Times New Roman" panose="02020603050405020304" pitchFamily="18" charset="0"/>
                <a:sym typeface="Symbol" panose="05050102010706020507" pitchFamily="18" charset="2"/>
              </a:rPr>
              <a:t></a:t>
            </a:r>
            <a:r>
              <a:rPr lang="en-US" altLang="ko-KR" sz="3600" i="1" baseline="-25000" dirty="0" smtClean="0">
                <a:latin typeface="Times New Roman" panose="02020603050405020304" pitchFamily="18" charset="0"/>
                <a:ea typeface="HY신명조" panose="02030600000101010101" pitchFamily="18" charset="-127"/>
                <a:cs typeface="Times New Roman" panose="02020603050405020304" pitchFamily="18" charset="0"/>
              </a:rPr>
              <a:t>Hb</a:t>
            </a:r>
            <a:r>
              <a:rPr lang="en-US" altLang="ko-KR" sz="3600" dirty="0" smtClean="0">
                <a:latin typeface="Times New Roman" panose="02020603050405020304" pitchFamily="18" charset="0"/>
                <a:ea typeface="HY신명조" panose="02030600000101010101" pitchFamily="18" charset="-127"/>
                <a:cs typeface="Times New Roman" panose="02020603050405020304" pitchFamily="18" charset="0"/>
              </a:rPr>
              <a:t>=2.9</a:t>
            </a:r>
            <a:r>
              <a:rPr lang="en-US" altLang="ko-KR" sz="3600" dirty="0">
                <a:latin typeface="Times New Roman" panose="02020603050405020304" pitchFamily="18" charset="0"/>
                <a:ea typeface="HY신명조" panose="02030600000101010101" pitchFamily="18" charset="-127"/>
                <a:cs typeface="Times New Roman" panose="02020603050405020304" pitchFamily="18" charset="0"/>
              </a:rPr>
              <a:t>. The thicknesses of the Hb primary and secondary hydration shells were </a:t>
            </a:r>
            <a:r>
              <a:rPr lang="en-US" altLang="ko-KR" sz="3600" i="1" dirty="0">
                <a:latin typeface="Times New Roman" panose="02020603050405020304" pitchFamily="18" charset="0"/>
                <a:ea typeface="HY신명조" panose="02030600000101010101" pitchFamily="18" charset="-127"/>
                <a:cs typeface="Times New Roman" panose="02020603050405020304" pitchFamily="18" charset="0"/>
              </a:rPr>
              <a:t>d</a:t>
            </a:r>
            <a:r>
              <a:rPr lang="en-US" altLang="ko-KR" sz="3600" dirty="0">
                <a:latin typeface="Times New Roman" panose="02020603050405020304" pitchFamily="18" charset="0"/>
                <a:ea typeface="HY신명조" panose="02030600000101010101" pitchFamily="18" charset="-127"/>
                <a:cs typeface="Times New Roman" panose="02020603050405020304" pitchFamily="18" charset="0"/>
              </a:rPr>
              <a:t>=3.86 Å and </a:t>
            </a:r>
            <a:r>
              <a:rPr lang="en-US" altLang="ko-KR" sz="3600" i="1" dirty="0" smtClean="0">
                <a:latin typeface="Times New Roman" panose="02020603050405020304" pitchFamily="18" charset="0"/>
                <a:ea typeface="HY신명조" panose="02030600000101010101" pitchFamily="18" charset="-127"/>
                <a:cs typeface="Times New Roman" panose="02020603050405020304" pitchFamily="18" charset="0"/>
                <a:sym typeface="Symbol" panose="05050102010706020507" pitchFamily="18" charset="2"/>
              </a:rPr>
              <a:t></a:t>
            </a:r>
            <a:r>
              <a:rPr lang="en-US" altLang="ko-KR" sz="3600" dirty="0" smtClean="0">
                <a:latin typeface="Times New Roman" panose="02020603050405020304" pitchFamily="18" charset="0"/>
                <a:ea typeface="HY신명조" panose="02030600000101010101" pitchFamily="18" charset="-127"/>
                <a:cs typeface="Times New Roman" panose="02020603050405020304" pitchFamily="18" charset="0"/>
              </a:rPr>
              <a:t>=</a:t>
            </a:r>
            <a:r>
              <a:rPr lang="en-US" altLang="ko-KR" sz="3600" dirty="0">
                <a:latin typeface="Times New Roman" panose="02020603050405020304" pitchFamily="18" charset="0"/>
                <a:ea typeface="HY신명조" panose="02030600000101010101" pitchFamily="18" charset="-127"/>
                <a:cs typeface="Times New Roman" panose="02020603050405020304" pitchFamily="18" charset="0"/>
              </a:rPr>
              <a:t>1.99 Å, respectively</a:t>
            </a:r>
            <a:r>
              <a:rPr lang="en-US" altLang="ko-KR" sz="3600" dirty="0" smtClean="0">
                <a:latin typeface="Times New Roman" panose="02020603050405020304" pitchFamily="18" charset="0"/>
                <a:ea typeface="HY신명조" panose="02030600000101010101" pitchFamily="18" charset="-127"/>
                <a:cs typeface="Times New Roman" panose="02020603050405020304" pitchFamily="18" charset="0"/>
              </a:rPr>
              <a:t>. </a:t>
            </a:r>
            <a:r>
              <a:rPr lang="en-US" altLang="ko-KR" sz="3600" dirty="0">
                <a:latin typeface="Times New Roman" panose="02020603050405020304" pitchFamily="18" charset="0"/>
                <a:ea typeface="HY신명조" panose="02030600000101010101" pitchFamily="18" charset="-127"/>
                <a:cs typeface="Times New Roman" panose="02020603050405020304" pitchFamily="18" charset="0"/>
              </a:rPr>
              <a:t>(Fig. 2B).</a:t>
            </a:r>
          </a:p>
          <a:p>
            <a:pPr marL="0" indent="0" algn="just"/>
            <a:r>
              <a:rPr lang="en-US" altLang="ko-KR" sz="3600" dirty="0">
                <a:latin typeface="Times New Roman" panose="02020603050405020304" pitchFamily="18" charset="0"/>
                <a:ea typeface="HY신명조" panose="02030600000101010101" pitchFamily="18" charset="-127"/>
                <a:cs typeface="Times New Roman" panose="02020603050405020304" pitchFamily="18" charset="0"/>
              </a:rPr>
              <a:t>The effective medium theory for estimation the dielectric properties of blood was developed in our previous work</a:t>
            </a:r>
            <a:r>
              <a:rPr lang="en-US" altLang="ko-KR" sz="3600" baseline="30000" dirty="0">
                <a:latin typeface="Times New Roman" panose="02020603050405020304" pitchFamily="18" charset="0"/>
                <a:ea typeface="HY신명조" panose="02030600000101010101" pitchFamily="18" charset="-127"/>
                <a:cs typeface="Times New Roman" panose="02020603050405020304" pitchFamily="18" charset="0"/>
              </a:rPr>
              <a:t> [2]</a:t>
            </a:r>
            <a:r>
              <a:rPr lang="en-US" altLang="ko-KR" sz="3600" dirty="0">
                <a:latin typeface="Times New Roman" panose="02020603050405020304" pitchFamily="18" charset="0"/>
                <a:ea typeface="HY신명조" panose="02030600000101010101" pitchFamily="18" charset="-127"/>
                <a:cs typeface="Times New Roman" panose="02020603050405020304" pitchFamily="18" charset="0"/>
              </a:rPr>
              <a:t>.</a:t>
            </a:r>
          </a:p>
        </p:txBody>
      </p:sp>
      <p:sp>
        <p:nvSpPr>
          <p:cNvPr id="49" name="직사각형 319"/>
          <p:cNvSpPr>
            <a:spLocks noChangeArrowheads="1"/>
          </p:cNvSpPr>
          <p:nvPr/>
        </p:nvSpPr>
        <p:spPr bwMode="auto">
          <a:xfrm>
            <a:off x="685800" y="38610744"/>
            <a:ext cx="5867128"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1500" indent="-571500" eaLnBrk="0" hangingPunct="0">
              <a:defRPr kumimoji="1" sz="1400">
                <a:solidFill>
                  <a:schemeClr val="tx1"/>
                </a:solidFill>
                <a:latin typeface="굴림" panose="020B0600000101010101" pitchFamily="50" charset="-127"/>
                <a:ea typeface="굴림" panose="020B0600000101010101" pitchFamily="50" charset="-127"/>
              </a:defRPr>
            </a:lvl1pPr>
            <a:lvl2pPr marL="742950" indent="-285750" eaLnBrk="0" hangingPunct="0">
              <a:defRPr kumimoji="1" sz="1400">
                <a:solidFill>
                  <a:schemeClr val="tx1"/>
                </a:solidFill>
                <a:latin typeface="굴림" panose="020B0600000101010101" pitchFamily="50" charset="-127"/>
                <a:ea typeface="굴림" panose="020B0600000101010101" pitchFamily="50" charset="-127"/>
              </a:defRPr>
            </a:lvl2pPr>
            <a:lvl3pPr marL="1143000" indent="-228600" eaLnBrk="0" hangingPunct="0">
              <a:defRPr kumimoji="1" sz="1400">
                <a:solidFill>
                  <a:schemeClr val="tx1"/>
                </a:solidFill>
                <a:latin typeface="굴림" panose="020B0600000101010101" pitchFamily="50" charset="-127"/>
                <a:ea typeface="굴림" panose="020B0600000101010101" pitchFamily="50" charset="-127"/>
              </a:defRPr>
            </a:lvl3pPr>
            <a:lvl4pPr marL="1600200" indent="-228600" eaLnBrk="0" hangingPunct="0">
              <a:defRPr kumimoji="1" sz="1400">
                <a:solidFill>
                  <a:schemeClr val="tx1"/>
                </a:solidFill>
                <a:latin typeface="굴림" panose="020B0600000101010101" pitchFamily="50" charset="-127"/>
                <a:ea typeface="굴림" panose="020B0600000101010101" pitchFamily="50" charset="-127"/>
              </a:defRPr>
            </a:lvl4pPr>
            <a:lvl5pPr marL="2057400" indent="-228600" eaLnBrk="0" hangingPunct="0">
              <a:defRPr kumimoji="1" sz="1400">
                <a:solidFill>
                  <a:schemeClr val="tx1"/>
                </a:solidFill>
                <a:latin typeface="굴림" panose="020B0600000101010101" pitchFamily="50" charset="-127"/>
                <a:ea typeface="굴림" panose="020B0600000101010101" pitchFamily="50" charset="-127"/>
              </a:defRPr>
            </a:lvl5pPr>
            <a:lvl6pPr marL="25146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6pPr>
            <a:lvl7pPr marL="29718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7pPr>
            <a:lvl8pPr marL="34290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8pPr>
            <a:lvl9pPr marL="38862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9pPr>
          </a:lstStyle>
          <a:p>
            <a:pPr marL="0" indent="0" algn="just" eaLnBrk="1" hangingPunct="1">
              <a:defRPr/>
            </a:pPr>
            <a:r>
              <a:rPr lang="en-US" altLang="ko-KR" sz="3200" b="1" dirty="0">
                <a:latin typeface="Times New Roman" panose="02020603050405020304" pitchFamily="18" charset="0"/>
                <a:cs typeface="Times New Roman" panose="02020603050405020304" pitchFamily="18" charset="0"/>
              </a:rPr>
              <a:t>Fig. </a:t>
            </a:r>
            <a:r>
              <a:rPr lang="en-US" altLang="ko-KR" sz="3200" b="1" dirty="0" smtClean="0">
                <a:latin typeface="Times New Roman" panose="02020603050405020304" pitchFamily="18" charset="0"/>
                <a:cs typeface="Times New Roman" panose="02020603050405020304" pitchFamily="18" charset="0"/>
              </a:rPr>
              <a:t>2. </a:t>
            </a:r>
            <a:r>
              <a:rPr lang="en-US" altLang="ko-KR" sz="3200" b="1" dirty="0">
                <a:latin typeface="Times New Roman" panose="02020603050405020304" pitchFamily="18" charset="0"/>
                <a:cs typeface="Times New Roman" panose="02020603050405020304" pitchFamily="18" charset="0"/>
              </a:rPr>
              <a:t>Theoretical model for dielectric properties of </a:t>
            </a:r>
            <a:r>
              <a:rPr lang="en-US" altLang="ko-KR" sz="3200" b="1" dirty="0" smtClean="0">
                <a:latin typeface="Times New Roman" panose="02020603050405020304" pitchFamily="18" charset="0"/>
                <a:cs typeface="Times New Roman" panose="02020603050405020304" pitchFamily="18" charset="0"/>
              </a:rPr>
              <a:t>blood. </a:t>
            </a:r>
            <a:br>
              <a:rPr lang="en-US" altLang="ko-KR" sz="3200" b="1" dirty="0" smtClean="0">
                <a:latin typeface="Times New Roman" panose="02020603050405020304" pitchFamily="18" charset="0"/>
                <a:cs typeface="Times New Roman" panose="02020603050405020304" pitchFamily="18" charset="0"/>
              </a:rPr>
            </a:br>
            <a:r>
              <a:rPr lang="en-US" altLang="ko-KR" sz="3200" b="1" dirty="0" smtClean="0">
                <a:latin typeface="Times New Roman" panose="02020603050405020304" pitchFamily="18" charset="0"/>
                <a:cs typeface="Times New Roman" panose="02020603050405020304" pitchFamily="18" charset="0"/>
              </a:rPr>
              <a:t>(A)</a:t>
            </a:r>
            <a:r>
              <a:rPr lang="en-US" altLang="ko-KR" sz="3200" dirty="0" smtClean="0">
                <a:latin typeface="Times New Roman" panose="02020603050405020304" pitchFamily="18" charset="0"/>
                <a:cs typeface="Times New Roman" panose="02020603050405020304" pitchFamily="18" charset="0"/>
              </a:rPr>
              <a:t> Erythrocyte suspension </a:t>
            </a:r>
            <a:br>
              <a:rPr lang="en-US" altLang="ko-KR" sz="3200" dirty="0" smtClean="0">
                <a:latin typeface="Times New Roman" panose="02020603050405020304" pitchFamily="18" charset="0"/>
                <a:cs typeface="Times New Roman" panose="02020603050405020304" pitchFamily="18" charset="0"/>
              </a:rPr>
            </a:br>
            <a:r>
              <a:rPr lang="en-US" altLang="ko-KR" sz="3200" b="1" dirty="0" smtClean="0">
                <a:latin typeface="Times New Roman" panose="02020603050405020304" pitchFamily="18" charset="0"/>
                <a:cs typeface="Times New Roman" panose="02020603050405020304" pitchFamily="18" charset="0"/>
              </a:rPr>
              <a:t>(B</a:t>
            </a:r>
            <a:r>
              <a:rPr lang="en-US" altLang="ko-KR" sz="3200" b="1" dirty="0">
                <a:latin typeface="Times New Roman" panose="02020603050405020304" pitchFamily="18" charset="0"/>
                <a:cs typeface="Times New Roman" panose="02020603050405020304" pitchFamily="18" charset="0"/>
              </a:rPr>
              <a:t>)</a:t>
            </a:r>
            <a:r>
              <a:rPr lang="en-US" altLang="ko-KR" sz="3200" dirty="0">
                <a:latin typeface="Times New Roman" panose="02020603050405020304" pitchFamily="18" charset="0"/>
                <a:cs typeface="Times New Roman" panose="02020603050405020304" pitchFamily="18" charset="0"/>
              </a:rPr>
              <a:t> Hemoglobin colloid in intracellular fluid</a:t>
            </a:r>
          </a:p>
        </p:txBody>
      </p:sp>
      <p:sp>
        <p:nvSpPr>
          <p:cNvPr id="50" name="직사각형 139"/>
          <p:cNvSpPr/>
          <p:nvPr/>
        </p:nvSpPr>
        <p:spPr>
          <a:xfrm>
            <a:off x="14877157" y="13465450"/>
            <a:ext cx="13155613" cy="241200"/>
          </a:xfrm>
          <a:prstGeom prst="rect">
            <a:avLst/>
          </a:prstGeom>
          <a:solidFill>
            <a:srgbClr val="59615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sz="1600">
              <a:latin typeface="+mn-ea"/>
            </a:endParaRPr>
          </a:p>
        </p:txBody>
      </p:sp>
      <p:sp>
        <p:nvSpPr>
          <p:cNvPr id="51" name="직사각형 140"/>
          <p:cNvSpPr/>
          <p:nvPr/>
        </p:nvSpPr>
        <p:spPr>
          <a:xfrm>
            <a:off x="14580756" y="13024125"/>
            <a:ext cx="6805820" cy="993775"/>
          </a:xfrm>
          <a:prstGeom prst="rect">
            <a:avLst/>
          </a:prstGeom>
          <a:solidFill>
            <a:srgbClr val="59615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ko-KR" sz="4800" b="1" dirty="0" smtClean="0">
                <a:solidFill>
                  <a:schemeClr val="bg1"/>
                </a:solidFill>
                <a:latin typeface="Cambria" panose="02040503050406030204" pitchFamily="18" charset="0"/>
                <a:cs typeface="Arial" pitchFamily="34" charset="0"/>
              </a:rPr>
              <a:t>Results and discussion</a:t>
            </a:r>
            <a:endParaRPr lang="ko-KR" altLang="en-US" sz="4800" b="1" dirty="0">
              <a:solidFill>
                <a:schemeClr val="bg1"/>
              </a:solidFill>
              <a:latin typeface="Cambria" panose="02040503050406030204" pitchFamily="18" charset="0"/>
              <a:cs typeface="Arial" pitchFamily="34" charset="0"/>
            </a:endParaRPr>
          </a:p>
        </p:txBody>
      </p:sp>
      <p:sp>
        <p:nvSpPr>
          <p:cNvPr id="56" name="직사각형 319"/>
          <p:cNvSpPr>
            <a:spLocks noChangeArrowheads="1"/>
          </p:cNvSpPr>
          <p:nvPr/>
        </p:nvSpPr>
        <p:spPr bwMode="auto">
          <a:xfrm>
            <a:off x="14725046" y="16147678"/>
            <a:ext cx="1330772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1500" indent="-571500" eaLnBrk="0" hangingPunct="0">
              <a:defRPr kumimoji="1" sz="1400">
                <a:solidFill>
                  <a:schemeClr val="tx1"/>
                </a:solidFill>
                <a:latin typeface="굴림" panose="020B0600000101010101" pitchFamily="50" charset="-127"/>
                <a:ea typeface="굴림" panose="020B0600000101010101" pitchFamily="50" charset="-127"/>
              </a:defRPr>
            </a:lvl1pPr>
            <a:lvl2pPr marL="742950" indent="-285750" eaLnBrk="0" hangingPunct="0">
              <a:defRPr kumimoji="1" sz="1400">
                <a:solidFill>
                  <a:schemeClr val="tx1"/>
                </a:solidFill>
                <a:latin typeface="굴림" panose="020B0600000101010101" pitchFamily="50" charset="-127"/>
                <a:ea typeface="굴림" panose="020B0600000101010101" pitchFamily="50" charset="-127"/>
              </a:defRPr>
            </a:lvl2pPr>
            <a:lvl3pPr marL="1143000" indent="-228600" eaLnBrk="0" hangingPunct="0">
              <a:defRPr kumimoji="1" sz="1400">
                <a:solidFill>
                  <a:schemeClr val="tx1"/>
                </a:solidFill>
                <a:latin typeface="굴림" panose="020B0600000101010101" pitchFamily="50" charset="-127"/>
                <a:ea typeface="굴림" panose="020B0600000101010101" pitchFamily="50" charset="-127"/>
              </a:defRPr>
            </a:lvl3pPr>
            <a:lvl4pPr marL="1600200" indent="-228600" eaLnBrk="0" hangingPunct="0">
              <a:defRPr kumimoji="1" sz="1400">
                <a:solidFill>
                  <a:schemeClr val="tx1"/>
                </a:solidFill>
                <a:latin typeface="굴림" panose="020B0600000101010101" pitchFamily="50" charset="-127"/>
                <a:ea typeface="굴림" panose="020B0600000101010101" pitchFamily="50" charset="-127"/>
              </a:defRPr>
            </a:lvl4pPr>
            <a:lvl5pPr marL="2057400" indent="-228600" eaLnBrk="0" hangingPunct="0">
              <a:defRPr kumimoji="1" sz="1400">
                <a:solidFill>
                  <a:schemeClr val="tx1"/>
                </a:solidFill>
                <a:latin typeface="굴림" panose="020B0600000101010101" pitchFamily="50" charset="-127"/>
                <a:ea typeface="굴림" panose="020B0600000101010101" pitchFamily="50" charset="-127"/>
              </a:defRPr>
            </a:lvl5pPr>
            <a:lvl6pPr marL="25146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6pPr>
            <a:lvl7pPr marL="29718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7pPr>
            <a:lvl8pPr marL="34290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8pPr>
            <a:lvl9pPr marL="38862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9pPr>
          </a:lstStyle>
          <a:p>
            <a:pPr marL="0" indent="0" algn="ctr" eaLnBrk="1" hangingPunct="1">
              <a:defRPr/>
            </a:pPr>
            <a:r>
              <a:rPr lang="en-US" altLang="ko-KR" sz="3200" b="1" dirty="0">
                <a:latin typeface="Times New Roman" panose="02020603050405020304" pitchFamily="18" charset="0"/>
                <a:cs typeface="Times New Roman" panose="02020603050405020304" pitchFamily="18" charset="0"/>
              </a:rPr>
              <a:t>Table 1. </a:t>
            </a:r>
            <a:r>
              <a:rPr lang="en-US" altLang="ko-KR" sz="3200" dirty="0">
                <a:latin typeface="Times New Roman" panose="02020603050405020304" pitchFamily="18" charset="0"/>
                <a:cs typeface="Times New Roman" panose="02020603050405020304" pitchFamily="18" charset="0"/>
              </a:rPr>
              <a:t>Properties of measuring devices and blood samples.</a:t>
            </a:r>
          </a:p>
        </p:txBody>
      </p:sp>
      <p:sp>
        <p:nvSpPr>
          <p:cNvPr id="59" name="직사각형 319"/>
          <p:cNvSpPr>
            <a:spLocks noChangeArrowheads="1"/>
          </p:cNvSpPr>
          <p:nvPr/>
        </p:nvSpPr>
        <p:spPr bwMode="auto">
          <a:xfrm>
            <a:off x="14559564" y="28926138"/>
            <a:ext cx="13738386" cy="2062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1500" indent="-571500" eaLnBrk="0" hangingPunct="0">
              <a:defRPr kumimoji="1" sz="1400">
                <a:solidFill>
                  <a:schemeClr val="tx1"/>
                </a:solidFill>
                <a:latin typeface="굴림" panose="020B0600000101010101" pitchFamily="50" charset="-127"/>
                <a:ea typeface="굴림" panose="020B0600000101010101" pitchFamily="50" charset="-127"/>
              </a:defRPr>
            </a:lvl1pPr>
            <a:lvl2pPr marL="742950" indent="-285750" eaLnBrk="0" hangingPunct="0">
              <a:defRPr kumimoji="1" sz="1400">
                <a:solidFill>
                  <a:schemeClr val="tx1"/>
                </a:solidFill>
                <a:latin typeface="굴림" panose="020B0600000101010101" pitchFamily="50" charset="-127"/>
                <a:ea typeface="굴림" panose="020B0600000101010101" pitchFamily="50" charset="-127"/>
              </a:defRPr>
            </a:lvl2pPr>
            <a:lvl3pPr marL="1143000" indent="-228600" eaLnBrk="0" hangingPunct="0">
              <a:defRPr kumimoji="1" sz="1400">
                <a:solidFill>
                  <a:schemeClr val="tx1"/>
                </a:solidFill>
                <a:latin typeface="굴림" panose="020B0600000101010101" pitchFamily="50" charset="-127"/>
                <a:ea typeface="굴림" panose="020B0600000101010101" pitchFamily="50" charset="-127"/>
              </a:defRPr>
            </a:lvl3pPr>
            <a:lvl4pPr marL="1600200" indent="-228600" eaLnBrk="0" hangingPunct="0">
              <a:defRPr kumimoji="1" sz="1400">
                <a:solidFill>
                  <a:schemeClr val="tx1"/>
                </a:solidFill>
                <a:latin typeface="굴림" panose="020B0600000101010101" pitchFamily="50" charset="-127"/>
                <a:ea typeface="굴림" panose="020B0600000101010101" pitchFamily="50" charset="-127"/>
              </a:defRPr>
            </a:lvl4pPr>
            <a:lvl5pPr marL="2057400" indent="-228600" eaLnBrk="0" hangingPunct="0">
              <a:defRPr kumimoji="1" sz="1400">
                <a:solidFill>
                  <a:schemeClr val="tx1"/>
                </a:solidFill>
                <a:latin typeface="굴림" panose="020B0600000101010101" pitchFamily="50" charset="-127"/>
                <a:ea typeface="굴림" panose="020B0600000101010101" pitchFamily="50" charset="-127"/>
              </a:defRPr>
            </a:lvl5pPr>
            <a:lvl6pPr marL="25146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6pPr>
            <a:lvl7pPr marL="29718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7pPr>
            <a:lvl8pPr marL="34290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8pPr>
            <a:lvl9pPr marL="38862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9pPr>
          </a:lstStyle>
          <a:p>
            <a:pPr marL="0" indent="0" algn="just" eaLnBrk="1" hangingPunct="1">
              <a:defRPr/>
            </a:pPr>
            <a:r>
              <a:rPr lang="en-US" altLang="ko-KR" sz="3200" b="1" dirty="0">
                <a:latin typeface="Times New Roman" panose="02020603050405020304" pitchFamily="18" charset="0"/>
                <a:cs typeface="Times New Roman" panose="02020603050405020304" pitchFamily="18" charset="0"/>
              </a:rPr>
              <a:t>Table </a:t>
            </a:r>
            <a:r>
              <a:rPr lang="en-US" altLang="ko-KR" sz="3200" b="1" dirty="0" smtClean="0">
                <a:latin typeface="Times New Roman" panose="02020603050405020304" pitchFamily="18" charset="0"/>
                <a:cs typeface="Times New Roman" panose="02020603050405020304" pitchFamily="18" charset="0"/>
              </a:rPr>
              <a:t>2</a:t>
            </a:r>
            <a:r>
              <a:rPr lang="en-US" altLang="ko-KR" sz="3200" b="1" dirty="0">
                <a:latin typeface="Times New Roman" panose="02020603050405020304" pitchFamily="18" charset="0"/>
                <a:cs typeface="Times New Roman" panose="02020603050405020304" pitchFamily="18" charset="0"/>
              </a:rPr>
              <a:t>. </a:t>
            </a:r>
            <a:r>
              <a:rPr lang="en-US" altLang="ko-KR" sz="3200" dirty="0">
                <a:latin typeface="Times New Roman" panose="02020603050405020304" pitchFamily="18" charset="0"/>
                <a:cs typeface="Times New Roman" panose="02020603050405020304" pitchFamily="18" charset="0"/>
              </a:rPr>
              <a:t>Hematological parameters of eight blood samples: red blood cell count (RBC), hemoglobin level (Hb), hematocrit (HCT), mean corpuscular volume (MCV), mean corpuscular hemoglobin (MCH), mean corpuscular hemoglobin concentration (MCHC), relative root mean square error (RRMSE).</a:t>
            </a:r>
          </a:p>
        </p:txBody>
      </p:sp>
      <p:sp>
        <p:nvSpPr>
          <p:cNvPr id="60" name="직사각형 319"/>
          <p:cNvSpPr>
            <a:spLocks noChangeArrowheads="1"/>
          </p:cNvSpPr>
          <p:nvPr/>
        </p:nvSpPr>
        <p:spPr bwMode="auto">
          <a:xfrm>
            <a:off x="14611660" y="35974188"/>
            <a:ext cx="13527904"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1500" indent="-571500" eaLnBrk="0" hangingPunct="0">
              <a:defRPr kumimoji="1" sz="1400">
                <a:solidFill>
                  <a:schemeClr val="tx1"/>
                </a:solidFill>
                <a:latin typeface="굴림" panose="020B0600000101010101" pitchFamily="50" charset="-127"/>
                <a:ea typeface="굴림" panose="020B0600000101010101" pitchFamily="50" charset="-127"/>
              </a:defRPr>
            </a:lvl1pPr>
            <a:lvl2pPr marL="742950" indent="-285750" eaLnBrk="0" hangingPunct="0">
              <a:defRPr kumimoji="1" sz="1400">
                <a:solidFill>
                  <a:schemeClr val="tx1"/>
                </a:solidFill>
                <a:latin typeface="굴림" panose="020B0600000101010101" pitchFamily="50" charset="-127"/>
                <a:ea typeface="굴림" panose="020B0600000101010101" pitchFamily="50" charset="-127"/>
              </a:defRPr>
            </a:lvl2pPr>
            <a:lvl3pPr marL="1143000" indent="-228600" eaLnBrk="0" hangingPunct="0">
              <a:defRPr kumimoji="1" sz="1400">
                <a:solidFill>
                  <a:schemeClr val="tx1"/>
                </a:solidFill>
                <a:latin typeface="굴림" panose="020B0600000101010101" pitchFamily="50" charset="-127"/>
                <a:ea typeface="굴림" panose="020B0600000101010101" pitchFamily="50" charset="-127"/>
              </a:defRPr>
            </a:lvl3pPr>
            <a:lvl4pPr marL="1600200" indent="-228600" eaLnBrk="0" hangingPunct="0">
              <a:defRPr kumimoji="1" sz="1400">
                <a:solidFill>
                  <a:schemeClr val="tx1"/>
                </a:solidFill>
                <a:latin typeface="굴림" panose="020B0600000101010101" pitchFamily="50" charset="-127"/>
                <a:ea typeface="굴림" panose="020B0600000101010101" pitchFamily="50" charset="-127"/>
              </a:defRPr>
            </a:lvl4pPr>
            <a:lvl5pPr marL="2057400" indent="-228600" eaLnBrk="0" hangingPunct="0">
              <a:defRPr kumimoji="1" sz="1400">
                <a:solidFill>
                  <a:schemeClr val="tx1"/>
                </a:solidFill>
                <a:latin typeface="굴림" panose="020B0600000101010101" pitchFamily="50" charset="-127"/>
                <a:ea typeface="굴림" panose="020B0600000101010101" pitchFamily="50" charset="-127"/>
              </a:defRPr>
            </a:lvl5pPr>
            <a:lvl6pPr marL="25146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6pPr>
            <a:lvl7pPr marL="29718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7pPr>
            <a:lvl8pPr marL="34290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8pPr>
            <a:lvl9pPr marL="3886200" indent="-228600" eaLnBrk="0" fontAlgn="base" hangingPunct="0">
              <a:spcBef>
                <a:spcPct val="0"/>
              </a:spcBef>
              <a:spcAft>
                <a:spcPct val="0"/>
              </a:spcAft>
              <a:defRPr kumimoji="1" sz="1400">
                <a:solidFill>
                  <a:schemeClr val="tx1"/>
                </a:solidFill>
                <a:latin typeface="굴림" panose="020B0600000101010101" pitchFamily="50" charset="-127"/>
                <a:ea typeface="굴림" panose="020B0600000101010101" pitchFamily="50" charset="-127"/>
              </a:defRPr>
            </a:lvl9pPr>
          </a:lstStyle>
          <a:p>
            <a:pPr marL="0" indent="0" algn="just" eaLnBrk="1" hangingPunct="1">
              <a:defRPr/>
            </a:pPr>
            <a:r>
              <a:rPr lang="en-US" altLang="ko-KR" sz="3200" dirty="0">
                <a:latin typeface="Times New Roman" panose="02020603050405020304" pitchFamily="18" charset="0"/>
                <a:cs typeface="Times New Roman" panose="02020603050405020304" pitchFamily="18" charset="0"/>
              </a:rPr>
              <a:t>The top values in each cell are data from </a:t>
            </a:r>
            <a:r>
              <a:rPr lang="en-US" altLang="ko-KR" sz="3200" dirty="0" smtClean="0">
                <a:latin typeface="Times New Roman" panose="02020603050405020304" pitchFamily="18" charset="0"/>
                <a:cs typeface="Times New Roman" panose="02020603050405020304" pitchFamily="18" charset="0"/>
              </a:rPr>
              <a:t>clinical </a:t>
            </a:r>
            <a:r>
              <a:rPr lang="en-US" altLang="ko-KR" sz="3200" dirty="0">
                <a:latin typeface="Times New Roman" panose="02020603050405020304" pitchFamily="18" charset="0"/>
                <a:cs typeface="Times New Roman" panose="02020603050405020304" pitchFamily="18" charset="0"/>
              </a:rPr>
              <a:t>hematology testing; the bottom </a:t>
            </a:r>
            <a:r>
              <a:rPr lang="en-US" altLang="ko-KR" sz="3200" dirty="0" smtClean="0">
                <a:latin typeface="Times New Roman" panose="02020603050405020304" pitchFamily="18" charset="0"/>
                <a:cs typeface="Times New Roman" panose="02020603050405020304" pitchFamily="18" charset="0"/>
              </a:rPr>
              <a:t>values </a:t>
            </a:r>
            <a:r>
              <a:rPr lang="en-US" altLang="ko-KR" sz="3200" dirty="0">
                <a:latin typeface="Times New Roman" panose="02020603050405020304" pitchFamily="18" charset="0"/>
                <a:cs typeface="Times New Roman" panose="02020603050405020304" pitchFamily="18" charset="0"/>
              </a:rPr>
              <a:t>were obtained by analyzing the dielectric spectra.</a:t>
            </a:r>
          </a:p>
        </p:txBody>
      </p:sp>
      <p:graphicFrame>
        <p:nvGraphicFramePr>
          <p:cNvPr id="42" name="Table 12"/>
          <p:cNvGraphicFramePr>
            <a:graphicFrameLocks noGrp="1"/>
          </p:cNvGraphicFramePr>
          <p:nvPr>
            <p:extLst>
              <p:ext uri="{D42A27DB-BD31-4B8C-83A1-F6EECF244321}">
                <p14:modId xmlns:p14="http://schemas.microsoft.com/office/powerpoint/2010/main" val="373087351"/>
              </p:ext>
            </p:extLst>
          </p:nvPr>
        </p:nvGraphicFramePr>
        <p:xfrm>
          <a:off x="14590153" y="31062674"/>
          <a:ext cx="13632421" cy="4935008"/>
        </p:xfrm>
        <a:graphic>
          <a:graphicData uri="http://schemas.openxmlformats.org/drawingml/2006/table">
            <a:tbl>
              <a:tblPr firstRow="1" firstCol="1" bandRow="1">
                <a:tableStyleId>{9D7B26C5-4107-4FEC-AEDC-1716B250A1EF}</a:tableStyleId>
              </a:tblPr>
              <a:tblGrid>
                <a:gridCol w="2998257">
                  <a:extLst>
                    <a:ext uri="{9D8B030D-6E8A-4147-A177-3AD203B41FA5}">
                      <a16:colId xmlns:a16="http://schemas.microsoft.com/office/drawing/2014/main" val="164131294"/>
                    </a:ext>
                  </a:extLst>
                </a:gridCol>
                <a:gridCol w="1086737">
                  <a:extLst>
                    <a:ext uri="{9D8B030D-6E8A-4147-A177-3AD203B41FA5}">
                      <a16:colId xmlns:a16="http://schemas.microsoft.com/office/drawing/2014/main" val="2379434507"/>
                    </a:ext>
                  </a:extLst>
                </a:gridCol>
                <a:gridCol w="1231636">
                  <a:extLst>
                    <a:ext uri="{9D8B030D-6E8A-4147-A177-3AD203B41FA5}">
                      <a16:colId xmlns:a16="http://schemas.microsoft.com/office/drawing/2014/main" val="2416122607"/>
                    </a:ext>
                  </a:extLst>
                </a:gridCol>
                <a:gridCol w="1086737">
                  <a:extLst>
                    <a:ext uri="{9D8B030D-6E8A-4147-A177-3AD203B41FA5}">
                      <a16:colId xmlns:a16="http://schemas.microsoft.com/office/drawing/2014/main" val="1239604025"/>
                    </a:ext>
                  </a:extLst>
                </a:gridCol>
                <a:gridCol w="1231636">
                  <a:extLst>
                    <a:ext uri="{9D8B030D-6E8A-4147-A177-3AD203B41FA5}">
                      <a16:colId xmlns:a16="http://schemas.microsoft.com/office/drawing/2014/main" val="3129661882"/>
                    </a:ext>
                  </a:extLst>
                </a:gridCol>
                <a:gridCol w="1304085">
                  <a:extLst>
                    <a:ext uri="{9D8B030D-6E8A-4147-A177-3AD203B41FA5}">
                      <a16:colId xmlns:a16="http://schemas.microsoft.com/office/drawing/2014/main" val="3315785833"/>
                    </a:ext>
                  </a:extLst>
                </a:gridCol>
                <a:gridCol w="1159187">
                  <a:extLst>
                    <a:ext uri="{9D8B030D-6E8A-4147-A177-3AD203B41FA5}">
                      <a16:colId xmlns:a16="http://schemas.microsoft.com/office/drawing/2014/main" val="2099448513"/>
                    </a:ext>
                  </a:extLst>
                </a:gridCol>
                <a:gridCol w="1231636">
                  <a:extLst>
                    <a:ext uri="{9D8B030D-6E8A-4147-A177-3AD203B41FA5}">
                      <a16:colId xmlns:a16="http://schemas.microsoft.com/office/drawing/2014/main" val="2871039253"/>
                    </a:ext>
                  </a:extLst>
                </a:gridCol>
                <a:gridCol w="1056507">
                  <a:extLst>
                    <a:ext uri="{9D8B030D-6E8A-4147-A177-3AD203B41FA5}">
                      <a16:colId xmlns:a16="http://schemas.microsoft.com/office/drawing/2014/main" val="459402174"/>
                    </a:ext>
                  </a:extLst>
                </a:gridCol>
                <a:gridCol w="1246003">
                  <a:extLst>
                    <a:ext uri="{9D8B030D-6E8A-4147-A177-3AD203B41FA5}">
                      <a16:colId xmlns:a16="http://schemas.microsoft.com/office/drawing/2014/main" val="1465809823"/>
                    </a:ext>
                  </a:extLst>
                </a:gridCol>
              </a:tblGrid>
              <a:tr h="422708">
                <a:tc>
                  <a:txBody>
                    <a:bodyPr/>
                    <a:lstStyle/>
                    <a:p>
                      <a:pPr marL="0" marR="0" algn="ctr">
                        <a:lnSpc>
                          <a:spcPct val="100000"/>
                        </a:lnSpc>
                        <a:spcBef>
                          <a:spcPts val="0"/>
                        </a:spcBef>
                        <a:spcAft>
                          <a:spcPts val="0"/>
                        </a:spcAft>
                      </a:pPr>
                      <a:r>
                        <a:rPr lang="en-US" sz="2000" dirty="0">
                          <a:effectLst/>
                        </a:rPr>
                        <a:t>Sample</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dirty="0">
                          <a:effectLst/>
                        </a:rPr>
                        <a:t>#1</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dirty="0">
                          <a:effectLst/>
                        </a:rPr>
                        <a:t>#2</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dirty="0">
                          <a:effectLst/>
                        </a:rPr>
                        <a:t>#3</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dirty="0" smtClean="0">
                          <a:effectLst/>
                        </a:rPr>
                        <a:t>#4</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dirty="0">
                          <a:effectLst/>
                        </a:rPr>
                        <a:t>#5</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dirty="0">
                          <a:effectLst/>
                        </a:rPr>
                        <a:t>#6</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dirty="0">
                          <a:effectLst/>
                        </a:rPr>
                        <a:t>#7</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dirty="0">
                          <a:effectLst/>
                        </a:rPr>
                        <a:t>#8</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dirty="0">
                          <a:effectLst/>
                        </a:rPr>
                        <a:t>RRMSE</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3102487532"/>
                  </a:ext>
                </a:extLst>
              </a:tr>
              <a:tr h="376025">
                <a:tc rowSpan="2">
                  <a:txBody>
                    <a:bodyPr/>
                    <a:lstStyle/>
                    <a:p>
                      <a:pPr marL="0" marR="0" algn="ctr">
                        <a:lnSpc>
                          <a:spcPct val="100000"/>
                        </a:lnSpc>
                        <a:spcBef>
                          <a:spcPts val="0"/>
                        </a:spcBef>
                        <a:spcAft>
                          <a:spcPts val="0"/>
                        </a:spcAft>
                      </a:pPr>
                      <a:r>
                        <a:rPr lang="en-US" sz="2000" dirty="0">
                          <a:effectLst/>
                        </a:rPr>
                        <a:t>RBC </a:t>
                      </a:r>
                      <a:r>
                        <a:rPr lang="en-US" sz="2000" dirty="0" smtClean="0">
                          <a:effectLst/>
                        </a:rPr>
                        <a:t>count,10</a:t>
                      </a:r>
                      <a:r>
                        <a:rPr lang="en-US" sz="2000" baseline="30000" dirty="0" smtClean="0">
                          <a:effectLst/>
                        </a:rPr>
                        <a:t>6</a:t>
                      </a:r>
                      <a:r>
                        <a:rPr lang="en-US" sz="2000" dirty="0" smtClean="0">
                          <a:effectLst/>
                        </a:rPr>
                        <a:t> </a:t>
                      </a:r>
                      <a:r>
                        <a:rPr lang="en-US" sz="2000" dirty="0">
                          <a:effectLst/>
                        </a:rPr>
                        <a:t>μL</a:t>
                      </a:r>
                      <a:r>
                        <a:rPr lang="en-US" sz="2000" baseline="30000" dirty="0">
                          <a:effectLst/>
                        </a:rPr>
                        <a:t>-1</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dirty="0">
                          <a:effectLst/>
                        </a:rPr>
                        <a:t>5.27</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dirty="0">
                          <a:effectLst/>
                        </a:rPr>
                        <a:t>5.24</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dirty="0">
                          <a:effectLst/>
                        </a:rPr>
                        <a:t>5.03</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dirty="0">
                          <a:effectLst/>
                        </a:rPr>
                        <a:t>5.03</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dirty="0">
                          <a:effectLst/>
                        </a:rPr>
                        <a:t>4.89</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dirty="0">
                          <a:effectLst/>
                        </a:rPr>
                        <a:t>4.87</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dirty="0">
                          <a:effectLst/>
                        </a:rPr>
                        <a:t>4.95</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dirty="0">
                          <a:effectLst/>
                        </a:rPr>
                        <a:t>4.51</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rowSpan="2">
                  <a:txBody>
                    <a:bodyPr/>
                    <a:lstStyle/>
                    <a:p>
                      <a:pPr marL="0" marR="0" algn="ctr">
                        <a:lnSpc>
                          <a:spcPct val="100000"/>
                        </a:lnSpc>
                        <a:spcBef>
                          <a:spcPts val="0"/>
                        </a:spcBef>
                        <a:spcAft>
                          <a:spcPts val="0"/>
                        </a:spcAft>
                      </a:pPr>
                      <a:r>
                        <a:rPr lang="en-US" sz="2000" dirty="0">
                          <a:effectLst/>
                        </a:rPr>
                        <a:t>3.99%</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3558823276"/>
                  </a:ext>
                </a:extLst>
              </a:tr>
              <a:tr h="376025">
                <a:tc vMerge="1">
                  <a:txBody>
                    <a:bodyPr/>
                    <a:lstStyle/>
                    <a:p>
                      <a:endParaRPr lang="en-US"/>
                    </a:p>
                  </a:txBody>
                  <a:tcPr/>
                </a:tc>
                <a:tc>
                  <a:txBody>
                    <a:bodyPr/>
                    <a:lstStyle/>
                    <a:p>
                      <a:pPr marL="0" marR="0" algn="ctr">
                        <a:lnSpc>
                          <a:spcPct val="100000"/>
                        </a:lnSpc>
                        <a:spcBef>
                          <a:spcPts val="0"/>
                        </a:spcBef>
                        <a:spcAft>
                          <a:spcPts val="0"/>
                        </a:spcAft>
                      </a:pPr>
                      <a:r>
                        <a:rPr lang="en-US" sz="2000" dirty="0">
                          <a:effectLst/>
                        </a:rPr>
                        <a:t>4.95</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5.48</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4.98</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5.09</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4.74</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5.17</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4.86</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dirty="0">
                          <a:effectLst/>
                        </a:rPr>
                        <a:t>4.68</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vMerge="1">
                  <a:txBody>
                    <a:bodyPr/>
                    <a:lstStyle/>
                    <a:p>
                      <a:endParaRPr lang="en-US"/>
                    </a:p>
                  </a:txBody>
                  <a:tcPr/>
                </a:tc>
                <a:extLst>
                  <a:ext uri="{0D108BD9-81ED-4DB2-BD59-A6C34878D82A}">
                    <a16:rowId xmlns:a16="http://schemas.microsoft.com/office/drawing/2014/main" val="3450944582"/>
                  </a:ext>
                </a:extLst>
              </a:tr>
              <a:tr h="376025">
                <a:tc rowSpan="2">
                  <a:txBody>
                    <a:bodyPr/>
                    <a:lstStyle/>
                    <a:p>
                      <a:pPr marL="0" marR="0" algn="ctr">
                        <a:lnSpc>
                          <a:spcPct val="100000"/>
                        </a:lnSpc>
                        <a:spcBef>
                          <a:spcPts val="0"/>
                        </a:spcBef>
                        <a:spcAft>
                          <a:spcPts val="0"/>
                        </a:spcAft>
                      </a:pPr>
                      <a:r>
                        <a:rPr lang="en-US" sz="2000" dirty="0">
                          <a:effectLst/>
                        </a:rPr>
                        <a:t>Hemoglobin (Hb), g dL</a:t>
                      </a:r>
                      <a:r>
                        <a:rPr lang="en-US" sz="2000" baseline="30000" dirty="0">
                          <a:effectLst/>
                        </a:rPr>
                        <a:t>-1</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16.5</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15.9</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15.9</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15.4</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15.3</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15.4</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15.0</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14.2</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rowSpan="2">
                  <a:txBody>
                    <a:bodyPr/>
                    <a:lstStyle/>
                    <a:p>
                      <a:pPr marL="0" marR="0" algn="ctr">
                        <a:lnSpc>
                          <a:spcPct val="100000"/>
                        </a:lnSpc>
                        <a:spcBef>
                          <a:spcPts val="0"/>
                        </a:spcBef>
                        <a:spcAft>
                          <a:spcPts val="0"/>
                        </a:spcAft>
                      </a:pPr>
                      <a:r>
                        <a:rPr lang="en-US" sz="2000">
                          <a:effectLst/>
                        </a:rPr>
                        <a:t>4.65%</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2610047066"/>
                  </a:ext>
                </a:extLst>
              </a:tr>
              <a:tr h="376025">
                <a:tc vMerge="1">
                  <a:txBody>
                    <a:bodyPr/>
                    <a:lstStyle/>
                    <a:p>
                      <a:endParaRPr lang="en-US"/>
                    </a:p>
                  </a:txBody>
                  <a:tcPr/>
                </a:tc>
                <a:tc>
                  <a:txBody>
                    <a:bodyPr/>
                    <a:lstStyle/>
                    <a:p>
                      <a:pPr marL="0" marR="0" algn="ctr">
                        <a:lnSpc>
                          <a:spcPct val="100000"/>
                        </a:lnSpc>
                        <a:spcBef>
                          <a:spcPts val="0"/>
                        </a:spcBef>
                        <a:spcAft>
                          <a:spcPts val="0"/>
                        </a:spcAft>
                      </a:pPr>
                      <a:r>
                        <a:rPr lang="en-US" sz="2000">
                          <a:effectLst/>
                        </a:rPr>
                        <a:t>15.9</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kern="1200" dirty="0">
                          <a:solidFill>
                            <a:schemeClr val="tx1"/>
                          </a:solidFill>
                          <a:effectLst/>
                          <a:latin typeface="+mn-lt"/>
                          <a:ea typeface="+mn-ea"/>
                          <a:cs typeface="+mn-cs"/>
                        </a:rPr>
                        <a:t>17.3</a:t>
                      </a:r>
                    </a:p>
                  </a:txBody>
                  <a:tcPr marL="0" marR="0" marT="0" marB="0" anchor="ctr"/>
                </a:tc>
                <a:tc>
                  <a:txBody>
                    <a:bodyPr/>
                    <a:lstStyle/>
                    <a:p>
                      <a:pPr marL="0" marR="0" algn="ctr">
                        <a:lnSpc>
                          <a:spcPct val="100000"/>
                        </a:lnSpc>
                        <a:spcBef>
                          <a:spcPts val="0"/>
                        </a:spcBef>
                        <a:spcAft>
                          <a:spcPts val="0"/>
                        </a:spcAft>
                      </a:pPr>
                      <a:r>
                        <a:rPr lang="en-US" sz="2000">
                          <a:effectLst/>
                        </a:rPr>
                        <a:t>16.4</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16.3</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15.4</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16.1</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15.1</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dirty="0">
                          <a:effectLst/>
                        </a:rPr>
                        <a:t>13.7</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vMerge="1">
                  <a:txBody>
                    <a:bodyPr/>
                    <a:lstStyle/>
                    <a:p>
                      <a:endParaRPr lang="en-US"/>
                    </a:p>
                  </a:txBody>
                  <a:tcPr/>
                </a:tc>
                <a:extLst>
                  <a:ext uri="{0D108BD9-81ED-4DB2-BD59-A6C34878D82A}">
                    <a16:rowId xmlns:a16="http://schemas.microsoft.com/office/drawing/2014/main" val="4131215613"/>
                  </a:ext>
                </a:extLst>
              </a:tr>
              <a:tr h="376025">
                <a:tc rowSpan="2">
                  <a:txBody>
                    <a:bodyPr/>
                    <a:lstStyle/>
                    <a:p>
                      <a:pPr marL="0" marR="0" algn="ctr">
                        <a:lnSpc>
                          <a:spcPct val="100000"/>
                        </a:lnSpc>
                        <a:spcBef>
                          <a:spcPts val="0"/>
                        </a:spcBef>
                        <a:spcAft>
                          <a:spcPts val="0"/>
                        </a:spcAft>
                      </a:pPr>
                      <a:r>
                        <a:rPr lang="en-US" sz="2000" dirty="0">
                          <a:effectLst/>
                        </a:rPr>
                        <a:t>Hematocrit (HCT), %</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47.6</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dirty="0">
                          <a:effectLst/>
                        </a:rPr>
                        <a:t>46.7</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44.3</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44.9</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44.0</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44.1</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44.0</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41.1</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rowSpan="2">
                  <a:txBody>
                    <a:bodyPr/>
                    <a:lstStyle/>
                    <a:p>
                      <a:pPr marL="0" marR="0" algn="ctr">
                        <a:lnSpc>
                          <a:spcPct val="100000"/>
                        </a:lnSpc>
                        <a:spcBef>
                          <a:spcPts val="0"/>
                        </a:spcBef>
                        <a:spcAft>
                          <a:spcPts val="0"/>
                        </a:spcAft>
                      </a:pPr>
                      <a:r>
                        <a:rPr lang="en-US" sz="2000">
                          <a:effectLst/>
                        </a:rPr>
                        <a:t>5.16%</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23887004"/>
                  </a:ext>
                </a:extLst>
              </a:tr>
              <a:tr h="376025">
                <a:tc vMerge="1">
                  <a:txBody>
                    <a:bodyPr/>
                    <a:lstStyle/>
                    <a:p>
                      <a:endParaRPr lang="en-US"/>
                    </a:p>
                  </a:txBody>
                  <a:tcPr/>
                </a:tc>
                <a:tc>
                  <a:txBody>
                    <a:bodyPr/>
                    <a:lstStyle/>
                    <a:p>
                      <a:pPr marL="0" marR="0" algn="ctr">
                        <a:lnSpc>
                          <a:spcPct val="100000"/>
                        </a:lnSpc>
                        <a:spcBef>
                          <a:spcPts val="0"/>
                        </a:spcBef>
                        <a:spcAft>
                          <a:spcPts val="0"/>
                        </a:spcAft>
                      </a:pPr>
                      <a:r>
                        <a:rPr lang="en-US" sz="2000">
                          <a:effectLst/>
                        </a:rPr>
                        <a:t>46.5</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51.0</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46.3</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46.9</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44.5</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47.1</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45.7</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dirty="0">
                          <a:effectLst/>
                        </a:rPr>
                        <a:t>42.7</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vMerge="1">
                  <a:txBody>
                    <a:bodyPr/>
                    <a:lstStyle/>
                    <a:p>
                      <a:endParaRPr lang="en-US"/>
                    </a:p>
                  </a:txBody>
                  <a:tcPr/>
                </a:tc>
                <a:extLst>
                  <a:ext uri="{0D108BD9-81ED-4DB2-BD59-A6C34878D82A}">
                    <a16:rowId xmlns:a16="http://schemas.microsoft.com/office/drawing/2014/main" val="3883743153"/>
                  </a:ext>
                </a:extLst>
              </a:tr>
              <a:tr h="376025">
                <a:tc rowSpan="2">
                  <a:txBody>
                    <a:bodyPr/>
                    <a:lstStyle/>
                    <a:p>
                      <a:pPr marL="0" marR="0" algn="ctr">
                        <a:lnSpc>
                          <a:spcPct val="100000"/>
                        </a:lnSpc>
                        <a:spcBef>
                          <a:spcPts val="0"/>
                        </a:spcBef>
                        <a:spcAft>
                          <a:spcPts val="0"/>
                        </a:spcAft>
                      </a:pPr>
                      <a:r>
                        <a:rPr lang="en-US" sz="2000" dirty="0">
                          <a:effectLst/>
                        </a:rPr>
                        <a:t>MCV, </a:t>
                      </a:r>
                      <a:r>
                        <a:rPr lang="en-US" sz="2000" dirty="0" err="1">
                          <a:effectLst/>
                        </a:rPr>
                        <a:t>fL</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90.3</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89.1</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88.1</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89.3</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90.0</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90.6</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88.9</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91.1</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rowSpan="2">
                  <a:txBody>
                    <a:bodyPr/>
                    <a:lstStyle/>
                    <a:p>
                      <a:pPr marL="0" marR="0" algn="ctr">
                        <a:lnSpc>
                          <a:spcPct val="100000"/>
                        </a:lnSpc>
                        <a:spcBef>
                          <a:spcPts val="0"/>
                        </a:spcBef>
                        <a:spcAft>
                          <a:spcPts val="0"/>
                        </a:spcAft>
                      </a:pPr>
                      <a:r>
                        <a:rPr lang="en-US" sz="2000" dirty="0">
                          <a:effectLst/>
                        </a:rPr>
                        <a:t>4.00%</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773979534"/>
                  </a:ext>
                </a:extLst>
              </a:tr>
              <a:tr h="376025">
                <a:tc vMerge="1">
                  <a:txBody>
                    <a:bodyPr/>
                    <a:lstStyle/>
                    <a:p>
                      <a:endParaRPr lang="en-US"/>
                    </a:p>
                  </a:txBody>
                  <a:tcPr/>
                </a:tc>
                <a:tc>
                  <a:txBody>
                    <a:bodyPr/>
                    <a:lstStyle/>
                    <a:p>
                      <a:pPr marL="0" marR="0" algn="ctr">
                        <a:lnSpc>
                          <a:spcPct val="100000"/>
                        </a:lnSpc>
                        <a:spcBef>
                          <a:spcPts val="0"/>
                        </a:spcBef>
                        <a:spcAft>
                          <a:spcPts val="0"/>
                        </a:spcAft>
                      </a:pPr>
                      <a:r>
                        <a:rPr lang="en-US" sz="2000">
                          <a:effectLst/>
                        </a:rPr>
                        <a:t>94.0</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93.0</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93.0</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92.1</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94.0</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91.1</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94.0</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dirty="0">
                          <a:effectLst/>
                        </a:rPr>
                        <a:t>91.1</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vMerge="1">
                  <a:txBody>
                    <a:bodyPr/>
                    <a:lstStyle/>
                    <a:p>
                      <a:endParaRPr lang="en-US"/>
                    </a:p>
                  </a:txBody>
                  <a:tcPr/>
                </a:tc>
                <a:extLst>
                  <a:ext uri="{0D108BD9-81ED-4DB2-BD59-A6C34878D82A}">
                    <a16:rowId xmlns:a16="http://schemas.microsoft.com/office/drawing/2014/main" val="3942144826"/>
                  </a:ext>
                </a:extLst>
              </a:tr>
              <a:tr h="376025">
                <a:tc rowSpan="2">
                  <a:txBody>
                    <a:bodyPr/>
                    <a:lstStyle/>
                    <a:p>
                      <a:pPr marL="0" marR="0" algn="ctr">
                        <a:lnSpc>
                          <a:spcPct val="100000"/>
                        </a:lnSpc>
                        <a:spcBef>
                          <a:spcPts val="0"/>
                        </a:spcBef>
                        <a:spcAft>
                          <a:spcPts val="0"/>
                        </a:spcAft>
                      </a:pPr>
                      <a:r>
                        <a:rPr lang="en-US" sz="2000" dirty="0">
                          <a:effectLst/>
                        </a:rPr>
                        <a:t>MCH, </a:t>
                      </a:r>
                      <a:r>
                        <a:rPr lang="en-US" sz="2000" dirty="0" err="1">
                          <a:effectLst/>
                        </a:rPr>
                        <a:t>pg</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31.3</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30.3</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31.6</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30.6</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31.3</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31.6</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30.3</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31.5</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rowSpan="2">
                  <a:txBody>
                    <a:bodyPr/>
                    <a:lstStyle/>
                    <a:p>
                      <a:pPr marL="0" marR="0" algn="ctr">
                        <a:lnSpc>
                          <a:spcPct val="100000"/>
                        </a:lnSpc>
                        <a:spcBef>
                          <a:spcPts val="0"/>
                        </a:spcBef>
                        <a:spcAft>
                          <a:spcPts val="0"/>
                        </a:spcAft>
                      </a:pPr>
                      <a:r>
                        <a:rPr lang="en-US" sz="2000" dirty="0">
                          <a:effectLst/>
                        </a:rPr>
                        <a:t>4.06%</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3203388308"/>
                  </a:ext>
                </a:extLst>
              </a:tr>
              <a:tr h="376025">
                <a:tc vMerge="1">
                  <a:txBody>
                    <a:bodyPr/>
                    <a:lstStyle/>
                    <a:p>
                      <a:endParaRPr lang="en-US"/>
                    </a:p>
                  </a:txBody>
                  <a:tcPr/>
                </a:tc>
                <a:tc>
                  <a:txBody>
                    <a:bodyPr/>
                    <a:lstStyle/>
                    <a:p>
                      <a:pPr marL="0" marR="0" algn="ctr">
                        <a:lnSpc>
                          <a:spcPct val="100000"/>
                        </a:lnSpc>
                        <a:spcBef>
                          <a:spcPts val="0"/>
                        </a:spcBef>
                        <a:spcAft>
                          <a:spcPts val="0"/>
                        </a:spcAft>
                      </a:pPr>
                      <a:r>
                        <a:rPr lang="en-US" sz="2000">
                          <a:effectLst/>
                        </a:rPr>
                        <a:t>32.2</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31.5</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32.9</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31.9</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32.5</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31.2</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31.1</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dirty="0">
                          <a:effectLst/>
                        </a:rPr>
                        <a:t>29.3</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vMerge="1">
                  <a:txBody>
                    <a:bodyPr/>
                    <a:lstStyle/>
                    <a:p>
                      <a:endParaRPr lang="en-US"/>
                    </a:p>
                  </a:txBody>
                  <a:tcPr/>
                </a:tc>
                <a:extLst>
                  <a:ext uri="{0D108BD9-81ED-4DB2-BD59-A6C34878D82A}">
                    <a16:rowId xmlns:a16="http://schemas.microsoft.com/office/drawing/2014/main" val="3266515898"/>
                  </a:ext>
                </a:extLst>
              </a:tr>
              <a:tr h="376025">
                <a:tc rowSpan="2">
                  <a:txBody>
                    <a:bodyPr/>
                    <a:lstStyle/>
                    <a:p>
                      <a:pPr marL="0" marR="0" algn="ctr">
                        <a:lnSpc>
                          <a:spcPct val="100000"/>
                        </a:lnSpc>
                        <a:spcBef>
                          <a:spcPts val="0"/>
                        </a:spcBef>
                        <a:spcAft>
                          <a:spcPts val="0"/>
                        </a:spcAft>
                      </a:pPr>
                      <a:r>
                        <a:rPr lang="en-US" sz="2000" dirty="0">
                          <a:effectLst/>
                        </a:rPr>
                        <a:t>MCHC, g dL</a:t>
                      </a:r>
                      <a:r>
                        <a:rPr lang="en-US" sz="2000" baseline="30000" dirty="0">
                          <a:effectLst/>
                        </a:rPr>
                        <a:t>-1</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dirty="0">
                          <a:effectLst/>
                        </a:rPr>
                        <a:t>34.7</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dirty="0">
                          <a:effectLst/>
                        </a:rPr>
                        <a:t>34.0</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35.9</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34.3</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34.8</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34.9</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34.1</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a:effectLst/>
                        </a:rPr>
                        <a:t>34.5</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rowSpan="2">
                  <a:txBody>
                    <a:bodyPr/>
                    <a:lstStyle/>
                    <a:p>
                      <a:pPr marL="0" marR="0" algn="ctr">
                        <a:lnSpc>
                          <a:spcPct val="100000"/>
                        </a:lnSpc>
                        <a:spcBef>
                          <a:spcPts val="0"/>
                        </a:spcBef>
                        <a:spcAft>
                          <a:spcPts val="0"/>
                        </a:spcAft>
                      </a:pPr>
                      <a:r>
                        <a:rPr lang="en-US" sz="2000" dirty="0">
                          <a:effectLst/>
                        </a:rPr>
                        <a:t>2.91%</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180859433"/>
                  </a:ext>
                </a:extLst>
              </a:tr>
              <a:tr h="376025">
                <a:tc vMerge="1">
                  <a:txBody>
                    <a:bodyPr/>
                    <a:lstStyle/>
                    <a:p>
                      <a:endParaRPr lang="en-US"/>
                    </a:p>
                  </a:txBody>
                  <a:tcPr/>
                </a:tc>
                <a:tc>
                  <a:txBody>
                    <a:bodyPr/>
                    <a:lstStyle/>
                    <a:p>
                      <a:pPr marL="0" marR="0" algn="ctr">
                        <a:lnSpc>
                          <a:spcPct val="100000"/>
                        </a:lnSpc>
                        <a:spcBef>
                          <a:spcPts val="0"/>
                        </a:spcBef>
                        <a:spcAft>
                          <a:spcPts val="0"/>
                        </a:spcAft>
                      </a:pPr>
                      <a:r>
                        <a:rPr lang="en-US" sz="2000">
                          <a:effectLst/>
                        </a:rPr>
                        <a:t>34.3</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dirty="0">
                          <a:effectLst/>
                        </a:rPr>
                        <a:t>33.9</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dirty="0">
                          <a:effectLst/>
                        </a:rPr>
                        <a:t>35.3</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dirty="0">
                          <a:effectLst/>
                        </a:rPr>
                        <a:t>34.7</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dirty="0">
                          <a:effectLst/>
                        </a:rPr>
                        <a:t>34.5</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dirty="0">
                          <a:effectLst/>
                        </a:rPr>
                        <a:t>34.3</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dirty="0">
                          <a:effectLst/>
                        </a:rPr>
                        <a:t>33.0</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0000"/>
                        </a:lnSpc>
                        <a:spcBef>
                          <a:spcPts val="0"/>
                        </a:spcBef>
                        <a:spcAft>
                          <a:spcPts val="0"/>
                        </a:spcAft>
                      </a:pPr>
                      <a:r>
                        <a:rPr lang="en-US" sz="2000" dirty="0">
                          <a:effectLst/>
                        </a:rPr>
                        <a:t>32.1</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tc>
                <a:tc vMerge="1">
                  <a:txBody>
                    <a:bodyPr/>
                    <a:lstStyle/>
                    <a:p>
                      <a:endParaRPr lang="en-US"/>
                    </a:p>
                  </a:txBody>
                  <a:tcPr/>
                </a:tc>
                <a:extLst>
                  <a:ext uri="{0D108BD9-81ED-4DB2-BD59-A6C34878D82A}">
                    <a16:rowId xmlns:a16="http://schemas.microsoft.com/office/drawing/2014/main" val="1180790359"/>
                  </a:ext>
                </a:extLst>
              </a:tr>
            </a:tbl>
          </a:graphicData>
        </a:graphic>
      </p:graphicFrame>
    </p:spTree>
    <p:extLst>
      <p:ext uri="{BB962C8B-B14F-4D97-AF65-F5344CB8AC3E}">
        <p14:creationId xmlns:p14="http://schemas.microsoft.com/office/powerpoint/2010/main" val="17690621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28830</TotalTime>
  <Words>1111</Words>
  <Application>Microsoft Office PowerPoint</Application>
  <PresentationFormat>사용자 지정</PresentationFormat>
  <Paragraphs>303</Paragraphs>
  <Slides>1</Slides>
  <Notes>1</Notes>
  <HiddenSlides>0</HiddenSlides>
  <MMClips>0</MMClips>
  <ScaleCrop>false</ScaleCrop>
  <HeadingPairs>
    <vt:vector size="6" baseType="variant">
      <vt:variant>
        <vt:lpstr>사용한 글꼴</vt:lpstr>
      </vt:variant>
      <vt:variant>
        <vt:i4>9</vt:i4>
      </vt:variant>
      <vt:variant>
        <vt:lpstr>테마</vt:lpstr>
      </vt:variant>
      <vt:variant>
        <vt:i4>1</vt:i4>
      </vt:variant>
      <vt:variant>
        <vt:lpstr>슬라이드 제목</vt:lpstr>
      </vt:variant>
      <vt:variant>
        <vt:i4>1</vt:i4>
      </vt:variant>
    </vt:vector>
  </HeadingPairs>
  <TitlesOfParts>
    <vt:vector size="11" baseType="lpstr">
      <vt:lpstr>HY신명조</vt:lpstr>
      <vt:lpstr>굴림</vt:lpstr>
      <vt:lpstr>맑은 고딕</vt:lpstr>
      <vt:lpstr>바탕</vt:lpstr>
      <vt:lpstr>Arial</vt:lpstr>
      <vt:lpstr>Cambria</vt:lpstr>
      <vt:lpstr>Symbol</vt:lpstr>
      <vt:lpstr>Times New Roman</vt:lpstr>
      <vt:lpstr>Wingdings</vt:lpstr>
      <vt:lpstr>Office 테마</vt:lpstr>
      <vt:lpstr>PowerPoint 프레젠테이션</vt:lpstr>
    </vt:vector>
  </TitlesOfParts>
  <Company>kjist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mems3</dc:creator>
  <cp:lastModifiedBy>이예성</cp:lastModifiedBy>
  <cp:revision>939</cp:revision>
  <cp:lastPrinted>2018-03-14T02:19:27Z</cp:lastPrinted>
  <dcterms:created xsi:type="dcterms:W3CDTF">2003-11-18T07:47:34Z</dcterms:created>
  <dcterms:modified xsi:type="dcterms:W3CDTF">2024-03-19T11:44:37Z</dcterms:modified>
</cp:coreProperties>
</file>