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6" r:id="rId2"/>
    <p:sldId id="712" r:id="rId3"/>
    <p:sldId id="616" r:id="rId4"/>
    <p:sldId id="626" r:id="rId5"/>
    <p:sldId id="634" r:id="rId6"/>
    <p:sldId id="629" r:id="rId7"/>
    <p:sldId id="653" r:id="rId8"/>
    <p:sldId id="617" r:id="rId9"/>
    <p:sldId id="652" r:id="rId10"/>
    <p:sldId id="618" r:id="rId11"/>
    <p:sldId id="633" r:id="rId12"/>
    <p:sldId id="625" r:id="rId13"/>
    <p:sldId id="537" r:id="rId14"/>
    <p:sldId id="468" r:id="rId1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8F00"/>
    <a:srgbClr val="0432FF"/>
    <a:srgbClr val="0096FF"/>
    <a:srgbClr val="00FDFF"/>
    <a:srgbClr val="3333FF"/>
    <a:srgbClr val="AC4C94"/>
    <a:srgbClr val="AE4295"/>
    <a:srgbClr val="B3479A"/>
    <a:srgbClr val="823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86599" autoAdjust="0"/>
  </p:normalViewPr>
  <p:slideViewPr>
    <p:cSldViewPr snapToGrid="0">
      <p:cViewPr varScale="1">
        <p:scale>
          <a:sx n="105" d="100"/>
          <a:sy n="105" d="100"/>
        </p:scale>
        <p:origin x="1616" y="200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ong-Hau" userId="69bda68c629d3b68" providerId="LiveId" clId="{2F75725C-3F2C-1B46-99AB-5EC7C1B771B5}"/>
    <pc:docChg chg="undo redo custSel addSld delSld modSld sldOrd">
      <pc:chgData name="Nguyen Cong-Hau" userId="69bda68c629d3b68" providerId="LiveId" clId="{2F75725C-3F2C-1B46-99AB-5EC7C1B771B5}" dt="2024-04-08T06:16:52.416" v="6614" actId="1076"/>
      <pc:docMkLst>
        <pc:docMk/>
      </pc:docMkLst>
      <pc:sldChg chg="addSp delSp modSp mod">
        <pc:chgData name="Nguyen Cong-Hau" userId="69bda68c629d3b68" providerId="LiveId" clId="{2F75725C-3F2C-1B46-99AB-5EC7C1B771B5}" dt="2024-04-06T01:19:33.370" v="6202" actId="478"/>
        <pc:sldMkLst>
          <pc:docMk/>
          <pc:sldMk cId="2144114376" sldId="286"/>
        </pc:sldMkLst>
        <pc:spChg chg="add del mod">
          <ac:chgData name="Nguyen Cong-Hau" userId="69bda68c629d3b68" providerId="LiveId" clId="{2F75725C-3F2C-1B46-99AB-5EC7C1B771B5}" dt="2024-04-04T14:24:12.703" v="4882" actId="207"/>
          <ac:spMkLst>
            <pc:docMk/>
            <pc:sldMk cId="2144114376" sldId="286"/>
            <ac:spMk id="2" creationId="{6BE82F53-6F27-68EF-F2D2-DA4A718CD993}"/>
          </ac:spMkLst>
        </pc:spChg>
        <pc:spChg chg="mod">
          <ac:chgData name="Nguyen Cong-Hau" userId="69bda68c629d3b68" providerId="LiveId" clId="{2F75725C-3F2C-1B46-99AB-5EC7C1B771B5}" dt="2024-04-04T13:37:09.276" v="4794" actId="207"/>
          <ac:spMkLst>
            <pc:docMk/>
            <pc:sldMk cId="2144114376" sldId="286"/>
            <ac:spMk id="3" creationId="{52215C5E-6CD7-512E-3AD3-8AA023725833}"/>
          </ac:spMkLst>
        </pc:spChg>
        <pc:spChg chg="mod">
          <ac:chgData name="Nguyen Cong-Hau" userId="69bda68c629d3b68" providerId="LiveId" clId="{2F75725C-3F2C-1B46-99AB-5EC7C1B771B5}" dt="2024-04-04T13:37:14.996" v="4795" actId="207"/>
          <ac:spMkLst>
            <pc:docMk/>
            <pc:sldMk cId="2144114376" sldId="286"/>
            <ac:spMk id="4" creationId="{1EB9A109-DCBE-FAD3-3389-3BA694DED6E9}"/>
          </ac:spMkLst>
        </pc:spChg>
        <pc:spChg chg="add del mod">
          <ac:chgData name="Nguyen Cong-Hau" userId="69bda68c629d3b68" providerId="LiveId" clId="{2F75725C-3F2C-1B46-99AB-5EC7C1B771B5}" dt="2024-04-04T14:23:31.506" v="4867" actId="22"/>
          <ac:spMkLst>
            <pc:docMk/>
            <pc:sldMk cId="2144114376" sldId="286"/>
            <ac:spMk id="7" creationId="{95B6871E-4615-DB7F-E4D2-5D6BD10DAE1C}"/>
          </ac:spMkLst>
        </pc:spChg>
        <pc:picChg chg="add del mod">
          <ac:chgData name="Nguyen Cong-Hau" userId="69bda68c629d3b68" providerId="LiveId" clId="{2F75725C-3F2C-1B46-99AB-5EC7C1B771B5}" dt="2024-04-06T01:19:33.370" v="6202" actId="478"/>
          <ac:picMkLst>
            <pc:docMk/>
            <pc:sldMk cId="2144114376" sldId="286"/>
            <ac:picMk id="8" creationId="{C53360E0-FF7F-355B-F623-BEC4E2722C29}"/>
          </ac:picMkLst>
        </pc:picChg>
      </pc:sldChg>
      <pc:sldChg chg="delSp modSp add mod">
        <pc:chgData name="Nguyen Cong-Hau" userId="69bda68c629d3b68" providerId="LiveId" clId="{2F75725C-3F2C-1B46-99AB-5EC7C1B771B5}" dt="2024-04-06T05:05:56" v="6465" actId="20577"/>
        <pc:sldMkLst>
          <pc:docMk/>
          <pc:sldMk cId="536747183" sldId="411"/>
        </pc:sldMkLst>
        <pc:spChg chg="mod">
          <ac:chgData name="Nguyen Cong-Hau" userId="69bda68c629d3b68" providerId="LiveId" clId="{2F75725C-3F2C-1B46-99AB-5EC7C1B771B5}" dt="2024-04-06T05:04:44.989" v="6456" actId="1076"/>
          <ac:spMkLst>
            <pc:docMk/>
            <pc:sldMk cId="536747183" sldId="411"/>
            <ac:spMk id="3" creationId="{C1835E21-46D4-8341-8814-8A2F6D7A3567}"/>
          </ac:spMkLst>
        </pc:spChg>
        <pc:spChg chg="mod">
          <ac:chgData name="Nguyen Cong-Hau" userId="69bda68c629d3b68" providerId="LiveId" clId="{2F75725C-3F2C-1B46-99AB-5EC7C1B771B5}" dt="2024-04-06T05:04:44.989" v="6456" actId="1076"/>
          <ac:spMkLst>
            <pc:docMk/>
            <pc:sldMk cId="536747183" sldId="411"/>
            <ac:spMk id="5" creationId="{8D890C2A-78DF-2A4C-8E6B-B5E2D1CC9D05}"/>
          </ac:spMkLst>
        </pc:spChg>
        <pc:spChg chg="mod">
          <ac:chgData name="Nguyen Cong-Hau" userId="69bda68c629d3b68" providerId="LiveId" clId="{2F75725C-3F2C-1B46-99AB-5EC7C1B771B5}" dt="2024-04-06T05:04:44.989" v="6456" actId="1076"/>
          <ac:spMkLst>
            <pc:docMk/>
            <pc:sldMk cId="536747183" sldId="411"/>
            <ac:spMk id="6" creationId="{AE56A85C-AE00-0FDD-693E-54028006042B}"/>
          </ac:spMkLst>
        </pc:spChg>
        <pc:spChg chg="mod">
          <ac:chgData name="Nguyen Cong-Hau" userId="69bda68c629d3b68" providerId="LiveId" clId="{2F75725C-3F2C-1B46-99AB-5EC7C1B771B5}" dt="2024-04-06T05:05:56" v="6465" actId="20577"/>
          <ac:spMkLst>
            <pc:docMk/>
            <pc:sldMk cId="536747183" sldId="411"/>
            <ac:spMk id="56" creationId="{46DC77C4-F2DC-25B2-BBE0-2F556AE17A28}"/>
          </ac:spMkLst>
        </pc:spChg>
        <pc:spChg chg="del">
          <ac:chgData name="Nguyen Cong-Hau" userId="69bda68c629d3b68" providerId="LiveId" clId="{2F75725C-3F2C-1B46-99AB-5EC7C1B771B5}" dt="2024-04-06T05:04:29.914" v="6454" actId="478"/>
          <ac:spMkLst>
            <pc:docMk/>
            <pc:sldMk cId="536747183" sldId="411"/>
            <ac:spMk id="57" creationId="{43DB33DA-2DA5-8AAE-D4BD-24AD9793D8B5}"/>
          </ac:spMkLst>
        </pc:spChg>
        <pc:spChg chg="mod">
          <ac:chgData name="Nguyen Cong-Hau" userId="69bda68c629d3b68" providerId="LiveId" clId="{2F75725C-3F2C-1B46-99AB-5EC7C1B771B5}" dt="2024-04-06T05:04:44.989" v="6456" actId="1076"/>
          <ac:spMkLst>
            <pc:docMk/>
            <pc:sldMk cId="536747183" sldId="411"/>
            <ac:spMk id="58" creationId="{8632DB69-9904-12D6-7E27-7A4DAB117839}"/>
          </ac:spMkLst>
        </pc:spChg>
        <pc:grpChg chg="mod">
          <ac:chgData name="Nguyen Cong-Hau" userId="69bda68c629d3b68" providerId="LiveId" clId="{2F75725C-3F2C-1B46-99AB-5EC7C1B771B5}" dt="2024-04-06T05:04:44.989" v="6456" actId="1076"/>
          <ac:grpSpMkLst>
            <pc:docMk/>
            <pc:sldMk cId="536747183" sldId="411"/>
            <ac:grpSpMk id="7" creationId="{5E2BCD8F-1162-5F05-EF67-9A529B52BDB6}"/>
          </ac:grpSpMkLst>
        </pc:grpChg>
        <pc:picChg chg="del">
          <ac:chgData name="Nguyen Cong-Hau" userId="69bda68c629d3b68" providerId="LiveId" clId="{2F75725C-3F2C-1B46-99AB-5EC7C1B771B5}" dt="2024-04-06T05:04:31.919" v="6455" actId="478"/>
          <ac:picMkLst>
            <pc:docMk/>
            <pc:sldMk cId="536747183" sldId="411"/>
            <ac:picMk id="59" creationId="{B41A40A3-0579-7652-14C4-4636A1429531}"/>
          </ac:picMkLst>
        </pc:picChg>
        <pc:picChg chg="del">
          <ac:chgData name="Nguyen Cong-Hau" userId="69bda68c629d3b68" providerId="LiveId" clId="{2F75725C-3F2C-1B46-99AB-5EC7C1B771B5}" dt="2024-04-06T05:04:28.881" v="6453" actId="478"/>
          <ac:picMkLst>
            <pc:docMk/>
            <pc:sldMk cId="536747183" sldId="411"/>
            <ac:picMk id="60" creationId="{F8AE6359-2847-0DAD-5DF7-3EB3F01C1043}"/>
          </ac:picMkLst>
        </pc:picChg>
      </pc:sldChg>
      <pc:sldChg chg="modSp mod">
        <pc:chgData name="Nguyen Cong-Hau" userId="69bda68c629d3b68" providerId="LiveId" clId="{2F75725C-3F2C-1B46-99AB-5EC7C1B771B5}" dt="2024-04-06T04:45:27.557" v="6240" actId="14100"/>
        <pc:sldMkLst>
          <pc:docMk/>
          <pc:sldMk cId="3855419865" sldId="468"/>
        </pc:sldMkLst>
        <pc:spChg chg="mod">
          <ac:chgData name="Nguyen Cong-Hau" userId="69bda68c629d3b68" providerId="LiveId" clId="{2F75725C-3F2C-1B46-99AB-5EC7C1B771B5}" dt="2024-04-06T04:45:27.557" v="6240" actId="14100"/>
          <ac:spMkLst>
            <pc:docMk/>
            <pc:sldMk cId="3855419865" sldId="468"/>
            <ac:spMk id="3" creationId="{C4C4AAB5-E3C1-2935-D917-D01E7C5C1490}"/>
          </ac:spMkLst>
        </pc:spChg>
        <pc:spChg chg="mod">
          <ac:chgData name="Nguyen Cong-Hau" userId="69bda68c629d3b68" providerId="LiveId" clId="{2F75725C-3F2C-1B46-99AB-5EC7C1B771B5}" dt="2024-04-06T04:45:00.950" v="6238" actId="1076"/>
          <ac:spMkLst>
            <pc:docMk/>
            <pc:sldMk cId="3855419865" sldId="468"/>
            <ac:spMk id="4" creationId="{9BDEBD9A-7DBF-47D7-9345-718C137F594F}"/>
          </ac:spMkLst>
        </pc:spChg>
      </pc:sldChg>
      <pc:sldChg chg="delSp modSp add mod">
        <pc:chgData name="Nguyen Cong-Hau" userId="69bda68c629d3b68" providerId="LiveId" clId="{2F75725C-3F2C-1B46-99AB-5EC7C1B771B5}" dt="2024-04-06T05:05:59.857" v="6466" actId="20577"/>
        <pc:sldMkLst>
          <pc:docMk/>
          <pc:sldMk cId="1634195967" sldId="524"/>
        </pc:sldMkLst>
        <pc:spChg chg="mod">
          <ac:chgData name="Nguyen Cong-Hau" userId="69bda68c629d3b68" providerId="LiveId" clId="{2F75725C-3F2C-1B46-99AB-5EC7C1B771B5}" dt="2024-04-06T05:04:24.880" v="6452" actId="1076"/>
          <ac:spMkLst>
            <pc:docMk/>
            <pc:sldMk cId="1634195967" sldId="524"/>
            <ac:spMk id="2" creationId="{B94364E5-3253-63B6-256F-D1B746830574}"/>
          </ac:spMkLst>
        </pc:spChg>
        <pc:spChg chg="mod">
          <ac:chgData name="Nguyen Cong-Hau" userId="69bda68c629d3b68" providerId="LiveId" clId="{2F75725C-3F2C-1B46-99AB-5EC7C1B771B5}" dt="2024-04-06T05:04:24.880" v="6452" actId="1076"/>
          <ac:spMkLst>
            <pc:docMk/>
            <pc:sldMk cId="1634195967" sldId="524"/>
            <ac:spMk id="3" creationId="{C0C03969-B7AC-A0C8-9838-B4636014A224}"/>
          </ac:spMkLst>
        </pc:spChg>
        <pc:spChg chg="del">
          <ac:chgData name="Nguyen Cong-Hau" userId="69bda68c629d3b68" providerId="LiveId" clId="{2F75725C-3F2C-1B46-99AB-5EC7C1B771B5}" dt="2024-04-06T05:04:14.481" v="6449" actId="478"/>
          <ac:spMkLst>
            <pc:docMk/>
            <pc:sldMk cId="1634195967" sldId="524"/>
            <ac:spMk id="5" creationId="{5F7FA539-4E08-ED73-B170-956A503D66D8}"/>
          </ac:spMkLst>
        </pc:spChg>
        <pc:spChg chg="mod">
          <ac:chgData name="Nguyen Cong-Hau" userId="69bda68c629d3b68" providerId="LiveId" clId="{2F75725C-3F2C-1B46-99AB-5EC7C1B771B5}" dt="2024-04-06T05:04:24.880" v="6452" actId="1076"/>
          <ac:spMkLst>
            <pc:docMk/>
            <pc:sldMk cId="1634195967" sldId="524"/>
            <ac:spMk id="9" creationId="{363FC7C6-A30A-FED2-B1BC-B3B69543C012}"/>
          </ac:spMkLst>
        </pc:spChg>
        <pc:spChg chg="mod">
          <ac:chgData name="Nguyen Cong-Hau" userId="69bda68c629d3b68" providerId="LiveId" clId="{2F75725C-3F2C-1B46-99AB-5EC7C1B771B5}" dt="2024-04-06T05:04:24.880" v="6452" actId="1076"/>
          <ac:spMkLst>
            <pc:docMk/>
            <pc:sldMk cId="1634195967" sldId="524"/>
            <ac:spMk id="18" creationId="{A5E88E24-98FD-E0E0-C463-39EA616A33F7}"/>
          </ac:spMkLst>
        </pc:spChg>
        <pc:spChg chg="mod">
          <ac:chgData name="Nguyen Cong-Hau" userId="69bda68c629d3b68" providerId="LiveId" clId="{2F75725C-3F2C-1B46-99AB-5EC7C1B771B5}" dt="2024-04-06T05:04:24.880" v="6452" actId="1076"/>
          <ac:spMkLst>
            <pc:docMk/>
            <pc:sldMk cId="1634195967" sldId="524"/>
            <ac:spMk id="19" creationId="{050107F5-A931-382F-8324-3F4860ED57F4}"/>
          </ac:spMkLst>
        </pc:spChg>
        <pc:spChg chg="mod">
          <ac:chgData name="Nguyen Cong-Hau" userId="69bda68c629d3b68" providerId="LiveId" clId="{2F75725C-3F2C-1B46-99AB-5EC7C1B771B5}" dt="2024-04-06T05:05:59.857" v="6466" actId="20577"/>
          <ac:spMkLst>
            <pc:docMk/>
            <pc:sldMk cId="1634195967" sldId="524"/>
            <ac:spMk id="20" creationId="{E4E169EC-300C-AC8D-00F2-F541C3BBD738}"/>
          </ac:spMkLst>
        </pc:spChg>
        <pc:grpChg chg="mod">
          <ac:chgData name="Nguyen Cong-Hau" userId="69bda68c629d3b68" providerId="LiveId" clId="{2F75725C-3F2C-1B46-99AB-5EC7C1B771B5}" dt="2024-04-06T05:04:24.880" v="6452" actId="1076"/>
          <ac:grpSpMkLst>
            <pc:docMk/>
            <pc:sldMk cId="1634195967" sldId="524"/>
            <ac:grpSpMk id="7" creationId="{F31FA6D0-7DD7-D60D-085B-D53D3743D556}"/>
          </ac:grpSpMkLst>
        </pc:grpChg>
        <pc:picChg chg="del">
          <ac:chgData name="Nguyen Cong-Hau" userId="69bda68c629d3b68" providerId="LiveId" clId="{2F75725C-3F2C-1B46-99AB-5EC7C1B771B5}" dt="2024-04-06T05:04:17.112" v="6451" actId="478"/>
          <ac:picMkLst>
            <pc:docMk/>
            <pc:sldMk cId="1634195967" sldId="524"/>
            <ac:picMk id="21" creationId="{ED713617-43BA-C483-1A32-5DEB3A3A27BB}"/>
          </ac:picMkLst>
        </pc:picChg>
        <pc:picChg chg="del">
          <ac:chgData name="Nguyen Cong-Hau" userId="69bda68c629d3b68" providerId="LiveId" clId="{2F75725C-3F2C-1B46-99AB-5EC7C1B771B5}" dt="2024-04-06T05:04:15.814" v="6450" actId="478"/>
          <ac:picMkLst>
            <pc:docMk/>
            <pc:sldMk cId="1634195967" sldId="524"/>
            <ac:picMk id="22" creationId="{19714B13-2E37-9B43-5F3C-0B3421D9E2BE}"/>
          </ac:picMkLst>
        </pc:picChg>
      </pc:sldChg>
      <pc:sldChg chg="modSp mod">
        <pc:chgData name="Nguyen Cong-Hau" userId="69bda68c629d3b68" providerId="LiveId" clId="{2F75725C-3F2C-1B46-99AB-5EC7C1B771B5}" dt="2024-04-07T00:34:44.303" v="6467" actId="20577"/>
        <pc:sldMkLst>
          <pc:docMk/>
          <pc:sldMk cId="2361975177" sldId="537"/>
        </pc:sldMkLst>
        <pc:spChg chg="mod">
          <ac:chgData name="Nguyen Cong-Hau" userId="69bda68c629d3b68" providerId="LiveId" clId="{2F75725C-3F2C-1B46-99AB-5EC7C1B771B5}" dt="2024-04-07T00:34:44.303" v="6467" actId="20577"/>
          <ac:spMkLst>
            <pc:docMk/>
            <pc:sldMk cId="2361975177" sldId="537"/>
            <ac:spMk id="20" creationId="{27B44AFF-CFDE-A7E1-C1C9-27CD8D753938}"/>
          </ac:spMkLst>
        </pc:spChg>
      </pc:sldChg>
      <pc:sldChg chg="add del modNotesTx">
        <pc:chgData name="Nguyen Cong-Hau" userId="69bda68c629d3b68" providerId="LiveId" clId="{2F75725C-3F2C-1B46-99AB-5EC7C1B771B5}" dt="2024-04-02T13:51:36.072" v="2021" actId="2696"/>
        <pc:sldMkLst>
          <pc:docMk/>
          <pc:sldMk cId="1880863384" sldId="614"/>
        </pc:sldMkLst>
      </pc:sldChg>
      <pc:sldChg chg="addSp delSp modSp mod">
        <pc:chgData name="Nguyen Cong-Hau" userId="69bda68c629d3b68" providerId="LiveId" clId="{2F75725C-3F2C-1B46-99AB-5EC7C1B771B5}" dt="2024-04-02T13:16:09.174" v="409" actId="14100"/>
        <pc:sldMkLst>
          <pc:docMk/>
          <pc:sldMk cId="496574201" sldId="616"/>
        </pc:sldMkLst>
        <pc:spChg chg="add mod">
          <ac:chgData name="Nguyen Cong-Hau" userId="69bda68c629d3b68" providerId="LiveId" clId="{2F75725C-3F2C-1B46-99AB-5EC7C1B771B5}" dt="2024-04-02T13:15:41.486" v="404" actId="2711"/>
          <ac:spMkLst>
            <pc:docMk/>
            <pc:sldMk cId="496574201" sldId="616"/>
            <ac:spMk id="3" creationId="{A4FC6876-9E5C-B918-3F0A-0D3AB051D429}"/>
          </ac:spMkLst>
        </pc:spChg>
        <pc:spChg chg="mod">
          <ac:chgData name="Nguyen Cong-Hau" userId="69bda68c629d3b68" providerId="LiveId" clId="{2F75725C-3F2C-1B46-99AB-5EC7C1B771B5}" dt="2024-04-02T13:13:00.569" v="321" actId="20577"/>
          <ac:spMkLst>
            <pc:docMk/>
            <pc:sldMk cId="496574201" sldId="616"/>
            <ac:spMk id="4" creationId="{61C18DA0-F4AF-05DC-9093-830A15ED52AC}"/>
          </ac:spMkLst>
        </pc:spChg>
        <pc:spChg chg="mod">
          <ac:chgData name="Nguyen Cong-Hau" userId="69bda68c629d3b68" providerId="LiveId" clId="{2F75725C-3F2C-1B46-99AB-5EC7C1B771B5}" dt="2024-04-02T13:15:30.613" v="402" actId="207"/>
          <ac:spMkLst>
            <pc:docMk/>
            <pc:sldMk cId="496574201" sldId="616"/>
            <ac:spMk id="20" creationId="{55937885-A3C9-25E6-D95E-CF3BEB385B73}"/>
          </ac:spMkLst>
        </pc:spChg>
        <pc:spChg chg="del">
          <ac:chgData name="Nguyen Cong-Hau" userId="69bda68c629d3b68" providerId="LiveId" clId="{2F75725C-3F2C-1B46-99AB-5EC7C1B771B5}" dt="2024-04-02T13:15:05.803" v="395" actId="478"/>
          <ac:spMkLst>
            <pc:docMk/>
            <pc:sldMk cId="496574201" sldId="616"/>
            <ac:spMk id="23" creationId="{0E6BFE89-31E4-A48D-6FE1-7BFDC4205B30}"/>
          </ac:spMkLst>
        </pc:spChg>
        <pc:spChg chg="mod">
          <ac:chgData name="Nguyen Cong-Hau" userId="69bda68c629d3b68" providerId="LiveId" clId="{2F75725C-3F2C-1B46-99AB-5EC7C1B771B5}" dt="2024-04-02T13:15:35.599" v="403" actId="1076"/>
          <ac:spMkLst>
            <pc:docMk/>
            <pc:sldMk cId="496574201" sldId="616"/>
            <ac:spMk id="24" creationId="{3EA25EA9-0809-335E-7C54-88D95185EFE9}"/>
          </ac:spMkLst>
        </pc:spChg>
        <pc:spChg chg="mod">
          <ac:chgData name="Nguyen Cong-Hau" userId="69bda68c629d3b68" providerId="LiveId" clId="{2F75725C-3F2C-1B46-99AB-5EC7C1B771B5}" dt="2024-04-02T13:15:30.613" v="402" actId="207"/>
          <ac:spMkLst>
            <pc:docMk/>
            <pc:sldMk cId="496574201" sldId="616"/>
            <ac:spMk id="25" creationId="{A233DEE4-A87E-4086-A061-EE3194C3CD23}"/>
          </ac:spMkLst>
        </pc:spChg>
        <pc:spChg chg="mod">
          <ac:chgData name="Nguyen Cong-Hau" userId="69bda68c629d3b68" providerId="LiveId" clId="{2F75725C-3F2C-1B46-99AB-5EC7C1B771B5}" dt="2024-04-02T13:16:09.174" v="409" actId="14100"/>
          <ac:spMkLst>
            <pc:docMk/>
            <pc:sldMk cId="496574201" sldId="616"/>
            <ac:spMk id="26" creationId="{1607B247-A5B9-CA64-125D-BEEBE75D517B}"/>
          </ac:spMkLst>
        </pc:spChg>
        <pc:picChg chg="mod">
          <ac:chgData name="Nguyen Cong-Hau" userId="69bda68c629d3b68" providerId="LiveId" clId="{2F75725C-3F2C-1B46-99AB-5EC7C1B771B5}" dt="2024-04-02T13:16:01.644" v="408" actId="1076"/>
          <ac:picMkLst>
            <pc:docMk/>
            <pc:sldMk cId="496574201" sldId="616"/>
            <ac:picMk id="22" creationId="{0B7841F4-DA1C-42B8-1CD8-233841E8916F}"/>
          </ac:picMkLst>
        </pc:picChg>
      </pc:sldChg>
      <pc:sldChg chg="addSp delSp modSp mod ord modNotesTx">
        <pc:chgData name="Nguyen Cong-Hau" userId="69bda68c629d3b68" providerId="LiveId" clId="{2F75725C-3F2C-1B46-99AB-5EC7C1B771B5}" dt="2024-04-07T00:39:43.563" v="6523" actId="1076"/>
        <pc:sldMkLst>
          <pc:docMk/>
          <pc:sldMk cId="922403449" sldId="617"/>
        </pc:sldMkLst>
        <pc:spChg chg="add mod">
          <ac:chgData name="Nguyen Cong-Hau" userId="69bda68c629d3b68" providerId="LiveId" clId="{2F75725C-3F2C-1B46-99AB-5EC7C1B771B5}" dt="2024-04-03T01:57:03.679" v="3646" actId="1076"/>
          <ac:spMkLst>
            <pc:docMk/>
            <pc:sldMk cId="922403449" sldId="617"/>
            <ac:spMk id="6" creationId="{4E921A4B-26AC-7EF3-9709-11CE1842F000}"/>
          </ac:spMkLst>
        </pc:spChg>
        <pc:spChg chg="add mod">
          <ac:chgData name="Nguyen Cong-Hau" userId="69bda68c629d3b68" providerId="LiveId" clId="{2F75725C-3F2C-1B46-99AB-5EC7C1B771B5}" dt="2024-04-03T01:57:01.589" v="3645" actId="1076"/>
          <ac:spMkLst>
            <pc:docMk/>
            <pc:sldMk cId="922403449" sldId="617"/>
            <ac:spMk id="8" creationId="{3B0FA4B1-974F-F38B-AE7B-D2A0DB6AFFD6}"/>
          </ac:spMkLst>
        </pc:spChg>
        <pc:spChg chg="add del mod">
          <ac:chgData name="Nguyen Cong-Hau" userId="69bda68c629d3b68" providerId="LiveId" clId="{2F75725C-3F2C-1B46-99AB-5EC7C1B771B5}" dt="2024-04-03T01:52:47.394" v="3601" actId="478"/>
          <ac:spMkLst>
            <pc:docMk/>
            <pc:sldMk cId="922403449" sldId="617"/>
            <ac:spMk id="9" creationId="{9CC1A972-A72F-8AEC-2C71-95A5202C3AA8}"/>
          </ac:spMkLst>
        </pc:spChg>
        <pc:spChg chg="mod">
          <ac:chgData name="Nguyen Cong-Hau" userId="69bda68c629d3b68" providerId="LiveId" clId="{2F75725C-3F2C-1B46-99AB-5EC7C1B771B5}" dt="2024-04-06T00:24:37.234" v="5881" actId="1076"/>
          <ac:spMkLst>
            <pc:docMk/>
            <pc:sldMk cId="922403449" sldId="617"/>
            <ac:spMk id="11" creationId="{A4C1FE11-EF1A-B193-1B55-349EF7777770}"/>
          </ac:spMkLst>
        </pc:spChg>
        <pc:spChg chg="add del mod">
          <ac:chgData name="Nguyen Cong-Hau" userId="69bda68c629d3b68" providerId="LiveId" clId="{2F75725C-3F2C-1B46-99AB-5EC7C1B771B5}" dt="2024-04-06T00:14:32.961" v="5670" actId="478"/>
          <ac:spMkLst>
            <pc:docMk/>
            <pc:sldMk cId="922403449" sldId="617"/>
            <ac:spMk id="13" creationId="{49A9098C-B7C6-6B2D-0276-A4BAE6AF895C}"/>
          </ac:spMkLst>
        </pc:spChg>
        <pc:spChg chg="add del mod">
          <ac:chgData name="Nguyen Cong-Hau" userId="69bda68c629d3b68" providerId="LiveId" clId="{2F75725C-3F2C-1B46-99AB-5EC7C1B771B5}" dt="2024-04-06T00:18:08.395" v="5776" actId="478"/>
          <ac:spMkLst>
            <pc:docMk/>
            <pc:sldMk cId="922403449" sldId="617"/>
            <ac:spMk id="15" creationId="{DBBE0E07-CEF8-8FFA-985C-7DBC6C7B0347}"/>
          </ac:spMkLst>
        </pc:spChg>
        <pc:spChg chg="add mod">
          <ac:chgData name="Nguyen Cong-Hau" userId="69bda68c629d3b68" providerId="LiveId" clId="{2F75725C-3F2C-1B46-99AB-5EC7C1B771B5}" dt="2024-04-06T00:24:31.551" v="5880" actId="1076"/>
          <ac:spMkLst>
            <pc:docMk/>
            <pc:sldMk cId="922403449" sldId="617"/>
            <ac:spMk id="17" creationId="{0FAC16CD-CA02-3014-AFBD-92C1225FEF68}"/>
          </ac:spMkLst>
        </pc:spChg>
        <pc:spChg chg="add mod">
          <ac:chgData name="Nguyen Cong-Hau" userId="69bda68c629d3b68" providerId="LiveId" clId="{2F75725C-3F2C-1B46-99AB-5EC7C1B771B5}" dt="2024-04-06T00:24:31.551" v="5880" actId="1076"/>
          <ac:spMkLst>
            <pc:docMk/>
            <pc:sldMk cId="922403449" sldId="617"/>
            <ac:spMk id="18" creationId="{93A3334B-880E-6712-111E-3F157D654E2E}"/>
          </ac:spMkLst>
        </pc:spChg>
        <pc:spChg chg="add del mod">
          <ac:chgData name="Nguyen Cong-Hau" userId="69bda68c629d3b68" providerId="LiveId" clId="{2F75725C-3F2C-1B46-99AB-5EC7C1B771B5}" dt="2024-04-06T00:22:32.110" v="5858" actId="21"/>
          <ac:spMkLst>
            <pc:docMk/>
            <pc:sldMk cId="922403449" sldId="617"/>
            <ac:spMk id="19" creationId="{034A2939-77E0-B411-AB66-FF8EB91CC525}"/>
          </ac:spMkLst>
        </pc:spChg>
        <pc:spChg chg="add del mod">
          <ac:chgData name="Nguyen Cong-Hau" userId="69bda68c629d3b68" providerId="LiveId" clId="{2F75725C-3F2C-1B46-99AB-5EC7C1B771B5}" dt="2024-04-06T00:22:32.110" v="5858" actId="21"/>
          <ac:spMkLst>
            <pc:docMk/>
            <pc:sldMk cId="922403449" sldId="617"/>
            <ac:spMk id="20" creationId="{AF4FBC9D-566F-D309-444C-B5C09726618F}"/>
          </ac:spMkLst>
        </pc:spChg>
        <pc:spChg chg="add del mod">
          <ac:chgData name="Nguyen Cong-Hau" userId="69bda68c629d3b68" providerId="LiveId" clId="{2F75725C-3F2C-1B46-99AB-5EC7C1B771B5}" dt="2024-04-06T00:22:32.110" v="5858" actId="21"/>
          <ac:spMkLst>
            <pc:docMk/>
            <pc:sldMk cId="922403449" sldId="617"/>
            <ac:spMk id="21" creationId="{B8A5A527-915A-B41A-CFAC-DF3FB9FE4768}"/>
          </ac:spMkLst>
        </pc:spChg>
        <pc:spChg chg="mod">
          <ac:chgData name="Nguyen Cong-Hau" userId="69bda68c629d3b68" providerId="LiveId" clId="{2F75725C-3F2C-1B46-99AB-5EC7C1B771B5}" dt="2024-04-02T13:59:50.141" v="2218" actId="20577"/>
          <ac:spMkLst>
            <pc:docMk/>
            <pc:sldMk cId="922403449" sldId="617"/>
            <ac:spMk id="22" creationId="{504CC0D5-2D0A-98FC-B87A-7048019B2C1B}"/>
          </ac:spMkLst>
        </pc:spChg>
        <pc:spChg chg="add mod">
          <ac:chgData name="Nguyen Cong-Hau" userId="69bda68c629d3b68" providerId="LiveId" clId="{2F75725C-3F2C-1B46-99AB-5EC7C1B771B5}" dt="2024-04-06T00:25:22.639" v="5910" actId="1076"/>
          <ac:spMkLst>
            <pc:docMk/>
            <pc:sldMk cId="922403449" sldId="617"/>
            <ac:spMk id="23" creationId="{70C9C7AA-D151-00E5-835B-657D3A4F5688}"/>
          </ac:spMkLst>
        </pc:spChg>
        <pc:spChg chg="add mod">
          <ac:chgData name="Nguyen Cong-Hau" userId="69bda68c629d3b68" providerId="LiveId" clId="{2F75725C-3F2C-1B46-99AB-5EC7C1B771B5}" dt="2024-04-07T00:35:48.212" v="6473" actId="1076"/>
          <ac:spMkLst>
            <pc:docMk/>
            <pc:sldMk cId="922403449" sldId="617"/>
            <ac:spMk id="24" creationId="{2255999B-F35D-31B3-F12C-F62EC95168CA}"/>
          </ac:spMkLst>
        </pc:spChg>
        <pc:spChg chg="add mod">
          <ac:chgData name="Nguyen Cong-Hau" userId="69bda68c629d3b68" providerId="LiveId" clId="{2F75725C-3F2C-1B46-99AB-5EC7C1B771B5}" dt="2024-04-07T00:35:55.991" v="6474" actId="1076"/>
          <ac:spMkLst>
            <pc:docMk/>
            <pc:sldMk cId="922403449" sldId="617"/>
            <ac:spMk id="25" creationId="{62076B30-9ECB-77B1-A82D-3FD31D8D3000}"/>
          </ac:spMkLst>
        </pc:spChg>
        <pc:spChg chg="mod">
          <ac:chgData name="Nguyen Cong-Hau" userId="69bda68c629d3b68" providerId="LiveId" clId="{2F75725C-3F2C-1B46-99AB-5EC7C1B771B5}" dt="2024-04-06T00:28:27.939" v="5966" actId="255"/>
          <ac:spMkLst>
            <pc:docMk/>
            <pc:sldMk cId="922403449" sldId="617"/>
            <ac:spMk id="26" creationId="{EF8F9ABF-0D22-C475-6391-525EC8B434FF}"/>
          </ac:spMkLst>
        </pc:spChg>
        <pc:spChg chg="add mod">
          <ac:chgData name="Nguyen Cong-Hau" userId="69bda68c629d3b68" providerId="LiveId" clId="{2F75725C-3F2C-1B46-99AB-5EC7C1B771B5}" dt="2024-04-07T00:35:45.095" v="6472" actId="1076"/>
          <ac:spMkLst>
            <pc:docMk/>
            <pc:sldMk cId="922403449" sldId="617"/>
            <ac:spMk id="28" creationId="{3BB053C3-D744-C557-7D98-17994C0A94D4}"/>
          </ac:spMkLst>
        </pc:spChg>
        <pc:spChg chg="add del mod">
          <ac:chgData name="Nguyen Cong-Hau" userId="69bda68c629d3b68" providerId="LiveId" clId="{2F75725C-3F2C-1B46-99AB-5EC7C1B771B5}" dt="2024-04-07T00:38:13.021" v="6496" actId="478"/>
          <ac:spMkLst>
            <pc:docMk/>
            <pc:sldMk cId="922403449" sldId="617"/>
            <ac:spMk id="29" creationId="{394F4486-2C1D-9EFD-8936-834C10F8DF8F}"/>
          </ac:spMkLst>
        </pc:spChg>
        <pc:spChg chg="add del mod">
          <ac:chgData name="Nguyen Cong-Hau" userId="69bda68c629d3b68" providerId="LiveId" clId="{2F75725C-3F2C-1B46-99AB-5EC7C1B771B5}" dt="2024-04-07T00:38:15.033" v="6497" actId="478"/>
          <ac:spMkLst>
            <pc:docMk/>
            <pc:sldMk cId="922403449" sldId="617"/>
            <ac:spMk id="30" creationId="{EBAB1112-B80B-EBEB-B9B4-4B3F957A94EC}"/>
          </ac:spMkLst>
        </pc:spChg>
        <pc:spChg chg="add del mod">
          <ac:chgData name="Nguyen Cong-Hau" userId="69bda68c629d3b68" providerId="LiveId" clId="{2F75725C-3F2C-1B46-99AB-5EC7C1B771B5}" dt="2024-04-07T00:38:16.441" v="6498" actId="478"/>
          <ac:spMkLst>
            <pc:docMk/>
            <pc:sldMk cId="922403449" sldId="617"/>
            <ac:spMk id="31" creationId="{985FA6DC-F6E6-60C0-A9E9-3541C8F6F14A}"/>
          </ac:spMkLst>
        </pc:spChg>
        <pc:spChg chg="add del mod">
          <ac:chgData name="Nguyen Cong-Hau" userId="69bda68c629d3b68" providerId="LiveId" clId="{2F75725C-3F2C-1B46-99AB-5EC7C1B771B5}" dt="2024-04-07T00:39:15.764" v="6513" actId="478"/>
          <ac:spMkLst>
            <pc:docMk/>
            <pc:sldMk cId="922403449" sldId="617"/>
            <ac:spMk id="32" creationId="{E9CD5D32-2B79-BE33-0921-F6BD28EBC6D9}"/>
          </ac:spMkLst>
        </pc:spChg>
        <pc:spChg chg="add del mod">
          <ac:chgData name="Nguyen Cong-Hau" userId="69bda68c629d3b68" providerId="LiveId" clId="{2F75725C-3F2C-1B46-99AB-5EC7C1B771B5}" dt="2024-04-07T00:39:12.425" v="6511" actId="478"/>
          <ac:spMkLst>
            <pc:docMk/>
            <pc:sldMk cId="922403449" sldId="617"/>
            <ac:spMk id="33" creationId="{A85E9B9F-1E2D-2A52-6151-A2798A2EAA73}"/>
          </ac:spMkLst>
        </pc:spChg>
        <pc:spChg chg="add del mod">
          <ac:chgData name="Nguyen Cong-Hau" userId="69bda68c629d3b68" providerId="LiveId" clId="{2F75725C-3F2C-1B46-99AB-5EC7C1B771B5}" dt="2024-04-07T00:39:14.118" v="6512" actId="478"/>
          <ac:spMkLst>
            <pc:docMk/>
            <pc:sldMk cId="922403449" sldId="617"/>
            <ac:spMk id="34" creationId="{F6A0932E-0D74-70DD-D963-CC16B2E0E6A0}"/>
          </ac:spMkLst>
        </pc:spChg>
        <pc:spChg chg="add mod">
          <ac:chgData name="Nguyen Cong-Hau" userId="69bda68c629d3b68" providerId="LiveId" clId="{2F75725C-3F2C-1B46-99AB-5EC7C1B771B5}" dt="2024-04-07T00:39:32.760" v="6519" actId="208"/>
          <ac:spMkLst>
            <pc:docMk/>
            <pc:sldMk cId="922403449" sldId="617"/>
            <ac:spMk id="35" creationId="{47FCD2FA-1167-CFB5-1C7E-090F1624EA50}"/>
          </ac:spMkLst>
        </pc:spChg>
        <pc:spChg chg="add mod">
          <ac:chgData name="Nguyen Cong-Hau" userId="69bda68c629d3b68" providerId="LiveId" clId="{2F75725C-3F2C-1B46-99AB-5EC7C1B771B5}" dt="2024-04-07T00:39:39.062" v="6521" actId="1076"/>
          <ac:spMkLst>
            <pc:docMk/>
            <pc:sldMk cId="922403449" sldId="617"/>
            <ac:spMk id="36" creationId="{802A5A71-564B-DE2D-4286-CDC88947583B}"/>
          </ac:spMkLst>
        </pc:spChg>
        <pc:spChg chg="add mod">
          <ac:chgData name="Nguyen Cong-Hau" userId="69bda68c629d3b68" providerId="LiveId" clId="{2F75725C-3F2C-1B46-99AB-5EC7C1B771B5}" dt="2024-04-07T00:39:43.563" v="6523" actId="1076"/>
          <ac:spMkLst>
            <pc:docMk/>
            <pc:sldMk cId="922403449" sldId="617"/>
            <ac:spMk id="37" creationId="{14E1124D-C7E5-863B-869F-199B46AA688D}"/>
          </ac:spMkLst>
        </pc:spChg>
        <pc:picChg chg="del">
          <ac:chgData name="Nguyen Cong-Hau" userId="69bda68c629d3b68" providerId="LiveId" clId="{2F75725C-3F2C-1B46-99AB-5EC7C1B771B5}" dt="2024-04-02T14:00:56.404" v="2233" actId="478"/>
          <ac:picMkLst>
            <pc:docMk/>
            <pc:sldMk cId="922403449" sldId="617"/>
            <ac:picMk id="2" creationId="{89F481DB-5A3E-B9F5-9BB4-4D84E141602F}"/>
          </ac:picMkLst>
        </pc:picChg>
        <pc:picChg chg="add mod">
          <ac:chgData name="Nguyen Cong-Hau" userId="69bda68c629d3b68" providerId="LiveId" clId="{2F75725C-3F2C-1B46-99AB-5EC7C1B771B5}" dt="2024-04-06T00:24:31.551" v="5880" actId="1076"/>
          <ac:picMkLst>
            <pc:docMk/>
            <pc:sldMk cId="922403449" sldId="617"/>
            <ac:picMk id="3" creationId="{EF569330-5B6B-BBE6-B1C7-9FF2249EA2F5}"/>
          </ac:picMkLst>
        </pc:picChg>
        <pc:picChg chg="add mod">
          <ac:chgData name="Nguyen Cong-Hau" userId="69bda68c629d3b68" providerId="LiveId" clId="{2F75725C-3F2C-1B46-99AB-5EC7C1B771B5}" dt="2024-04-06T00:24:31.551" v="5880" actId="1076"/>
          <ac:picMkLst>
            <pc:docMk/>
            <pc:sldMk cId="922403449" sldId="617"/>
            <ac:picMk id="16" creationId="{19CE0F63-AB03-3F87-4C81-263EDC3AC086}"/>
          </ac:picMkLst>
        </pc:picChg>
      </pc:sldChg>
      <pc:sldChg chg="addSp delSp modSp mod modNotesTx">
        <pc:chgData name="Nguyen Cong-Hau" userId="69bda68c629d3b68" providerId="LiveId" clId="{2F75725C-3F2C-1B46-99AB-5EC7C1B771B5}" dt="2024-04-06T00:40:11.567" v="6101" actId="1076"/>
        <pc:sldMkLst>
          <pc:docMk/>
          <pc:sldMk cId="2633088780" sldId="618"/>
        </pc:sldMkLst>
        <pc:spChg chg="mod">
          <ac:chgData name="Nguyen Cong-Hau" userId="69bda68c629d3b68" providerId="LiveId" clId="{2F75725C-3F2C-1B46-99AB-5EC7C1B771B5}" dt="2024-04-06T00:40:11.567" v="6101" actId="1076"/>
          <ac:spMkLst>
            <pc:docMk/>
            <pc:sldMk cId="2633088780" sldId="618"/>
            <ac:spMk id="3" creationId="{4A0DBFA5-6257-1608-29DE-7CC92FDBD0BD}"/>
          </ac:spMkLst>
        </pc:spChg>
        <pc:spChg chg="del mod">
          <ac:chgData name="Nguyen Cong-Hau" userId="69bda68c629d3b68" providerId="LiveId" clId="{2F75725C-3F2C-1B46-99AB-5EC7C1B771B5}" dt="2024-04-06T00:37:29.084" v="6063"/>
          <ac:spMkLst>
            <pc:docMk/>
            <pc:sldMk cId="2633088780" sldId="618"/>
            <ac:spMk id="6" creationId="{15E05A95-0C74-994F-76B1-95EC0A133A83}"/>
          </ac:spMkLst>
        </pc:spChg>
        <pc:spChg chg="mod">
          <ac:chgData name="Nguyen Cong-Hau" userId="69bda68c629d3b68" providerId="LiveId" clId="{2F75725C-3F2C-1B46-99AB-5EC7C1B771B5}" dt="2024-04-04T13:32:31.593" v="4751" actId="20577"/>
          <ac:spMkLst>
            <pc:docMk/>
            <pc:sldMk cId="2633088780" sldId="618"/>
            <ac:spMk id="26" creationId="{EF8F9ABF-0D22-C475-6391-525EC8B434FF}"/>
          </ac:spMkLst>
        </pc:spChg>
        <pc:graphicFrameChg chg="mod modGraphic">
          <ac:chgData name="Nguyen Cong-Hau" userId="69bda68c629d3b68" providerId="LiveId" clId="{2F75725C-3F2C-1B46-99AB-5EC7C1B771B5}" dt="2024-04-06T00:40:10.729" v="6100" actId="1076"/>
          <ac:graphicFrameMkLst>
            <pc:docMk/>
            <pc:sldMk cId="2633088780" sldId="618"/>
            <ac:graphicFrameMk id="10" creationId="{41740205-492C-D94E-55E2-2669B68F9AD6}"/>
          </ac:graphicFrameMkLst>
        </pc:graphicFrameChg>
        <pc:picChg chg="add mod">
          <ac:chgData name="Nguyen Cong-Hau" userId="69bda68c629d3b68" providerId="LiveId" clId="{2F75725C-3F2C-1B46-99AB-5EC7C1B771B5}" dt="2024-04-06T00:40:10.047" v="6099" actId="1076"/>
          <ac:picMkLst>
            <pc:docMk/>
            <pc:sldMk cId="2633088780" sldId="618"/>
            <ac:picMk id="2" creationId="{9336C6E8-2F9C-CE4C-D6A3-8C9C259DCBC5}"/>
          </ac:picMkLst>
        </pc:picChg>
      </pc:sldChg>
      <pc:sldChg chg="delSp modSp del mod">
        <pc:chgData name="Nguyen Cong-Hau" userId="69bda68c629d3b68" providerId="LiveId" clId="{2F75725C-3F2C-1B46-99AB-5EC7C1B771B5}" dt="2024-04-02T14:21:46.875" v="3234" actId="2696"/>
        <pc:sldMkLst>
          <pc:docMk/>
          <pc:sldMk cId="453754949" sldId="620"/>
        </pc:sldMkLst>
        <pc:spChg chg="mod">
          <ac:chgData name="Nguyen Cong-Hau" userId="69bda68c629d3b68" providerId="LiveId" clId="{2F75725C-3F2C-1B46-99AB-5EC7C1B771B5}" dt="2024-04-02T13:59:57.663" v="2224" actId="20577"/>
          <ac:spMkLst>
            <pc:docMk/>
            <pc:sldMk cId="453754949" sldId="620"/>
            <ac:spMk id="22" creationId="{504CC0D5-2D0A-98FC-B87A-7048019B2C1B}"/>
          </ac:spMkLst>
        </pc:spChg>
        <pc:spChg chg="del">
          <ac:chgData name="Nguyen Cong-Hau" userId="69bda68c629d3b68" providerId="LiveId" clId="{2F75725C-3F2C-1B46-99AB-5EC7C1B771B5}" dt="2024-04-02T14:00:51.541" v="2232" actId="478"/>
          <ac:spMkLst>
            <pc:docMk/>
            <pc:sldMk cId="453754949" sldId="620"/>
            <ac:spMk id="25" creationId="{943313FA-6EC7-20CC-D633-E1565B1809CB}"/>
          </ac:spMkLst>
        </pc:spChg>
        <pc:grpChg chg="del">
          <ac:chgData name="Nguyen Cong-Hau" userId="69bda68c629d3b68" providerId="LiveId" clId="{2F75725C-3F2C-1B46-99AB-5EC7C1B771B5}" dt="2024-04-02T14:00:48.945" v="2231" actId="478"/>
          <ac:grpSpMkLst>
            <pc:docMk/>
            <pc:sldMk cId="453754949" sldId="620"/>
            <ac:grpSpMk id="13" creationId="{2EAFBAB7-A198-FE9D-FC44-AFEB9CA63D29}"/>
          </ac:grpSpMkLst>
        </pc:grpChg>
      </pc:sldChg>
      <pc:sldChg chg="addSp delSp modSp del mod modNotesTx">
        <pc:chgData name="Nguyen Cong-Hau" userId="69bda68c629d3b68" providerId="LiveId" clId="{2F75725C-3F2C-1B46-99AB-5EC7C1B771B5}" dt="2024-04-02T14:21:08.247" v="3233" actId="2696"/>
        <pc:sldMkLst>
          <pc:docMk/>
          <pc:sldMk cId="2220312451" sldId="621"/>
        </pc:sldMkLst>
        <pc:spChg chg="del">
          <ac:chgData name="Nguyen Cong-Hau" userId="69bda68c629d3b68" providerId="LiveId" clId="{2F75725C-3F2C-1B46-99AB-5EC7C1B771B5}" dt="2024-04-02T13:58:33.094" v="2205" actId="478"/>
          <ac:spMkLst>
            <pc:docMk/>
            <pc:sldMk cId="2220312451" sldId="621"/>
            <ac:spMk id="3" creationId="{3F2FD9E5-D200-368A-1243-BFEB022B418A}"/>
          </ac:spMkLst>
        </pc:spChg>
        <pc:spChg chg="mod">
          <ac:chgData name="Nguyen Cong-Hau" userId="69bda68c629d3b68" providerId="LiveId" clId="{2F75725C-3F2C-1B46-99AB-5EC7C1B771B5}" dt="2024-04-02T13:58:56.720" v="2215" actId="1076"/>
          <ac:spMkLst>
            <pc:docMk/>
            <pc:sldMk cId="2220312451" sldId="621"/>
            <ac:spMk id="6" creationId="{17E6F40A-B435-9F4A-687B-EA4EF6722BB8}"/>
          </ac:spMkLst>
        </pc:spChg>
        <pc:spChg chg="del">
          <ac:chgData name="Nguyen Cong-Hau" userId="69bda68c629d3b68" providerId="LiveId" clId="{2F75725C-3F2C-1B46-99AB-5EC7C1B771B5}" dt="2024-04-02T13:58:30.343" v="2204" actId="478"/>
          <ac:spMkLst>
            <pc:docMk/>
            <pc:sldMk cId="2220312451" sldId="621"/>
            <ac:spMk id="10" creationId="{B7336F3D-C4D2-9C9F-618A-F9B8907B1202}"/>
          </ac:spMkLst>
        </pc:spChg>
        <pc:spChg chg="mod">
          <ac:chgData name="Nguyen Cong-Hau" userId="69bda68c629d3b68" providerId="LiveId" clId="{2F75725C-3F2C-1B46-99AB-5EC7C1B771B5}" dt="2024-04-02T13:59:55.041" v="2222" actId="20577"/>
          <ac:spMkLst>
            <pc:docMk/>
            <pc:sldMk cId="2220312451" sldId="621"/>
            <ac:spMk id="22" creationId="{504CC0D5-2D0A-98FC-B87A-7048019B2C1B}"/>
          </ac:spMkLst>
        </pc:spChg>
        <pc:picChg chg="del">
          <ac:chgData name="Nguyen Cong-Hau" userId="69bda68c629d3b68" providerId="LiveId" clId="{2F75725C-3F2C-1B46-99AB-5EC7C1B771B5}" dt="2024-04-02T13:58:28.808" v="2203" actId="478"/>
          <ac:picMkLst>
            <pc:docMk/>
            <pc:sldMk cId="2220312451" sldId="621"/>
            <ac:picMk id="2" creationId="{CEA132A4-38EE-4CC4-6F82-84318359FBC4}"/>
          </ac:picMkLst>
        </pc:picChg>
        <pc:picChg chg="add mod">
          <ac:chgData name="Nguyen Cong-Hau" userId="69bda68c629d3b68" providerId="LiveId" clId="{2F75725C-3F2C-1B46-99AB-5EC7C1B771B5}" dt="2024-04-02T14:19:39.454" v="3179" actId="1076"/>
          <ac:picMkLst>
            <pc:docMk/>
            <pc:sldMk cId="2220312451" sldId="621"/>
            <ac:picMk id="7" creationId="{F76B026C-FBA3-A311-CACC-83323ACB17DA}"/>
          </ac:picMkLst>
        </pc:picChg>
      </pc:sldChg>
      <pc:sldChg chg="addSp delSp modSp del mod ord">
        <pc:chgData name="Nguyen Cong-Hau" userId="69bda68c629d3b68" providerId="LiveId" clId="{2F75725C-3F2C-1B46-99AB-5EC7C1B771B5}" dt="2024-04-06T00:23:19.312" v="5865" actId="2696"/>
        <pc:sldMkLst>
          <pc:docMk/>
          <pc:sldMk cId="826336766" sldId="622"/>
        </pc:sldMkLst>
        <pc:spChg chg="del">
          <ac:chgData name="Nguyen Cong-Hau" userId="69bda68c629d3b68" providerId="LiveId" clId="{2F75725C-3F2C-1B46-99AB-5EC7C1B771B5}" dt="2024-04-02T14:00:44.855" v="2230" actId="478"/>
          <ac:spMkLst>
            <pc:docMk/>
            <pc:sldMk cId="826336766" sldId="622"/>
            <ac:spMk id="3" creationId="{37E8B161-93A0-C9A6-DE89-75DA11562BA9}"/>
          </ac:spMkLst>
        </pc:spChg>
        <pc:spChg chg="del">
          <ac:chgData name="Nguyen Cong-Hau" userId="69bda68c629d3b68" providerId="LiveId" clId="{2F75725C-3F2C-1B46-99AB-5EC7C1B771B5}" dt="2024-04-02T14:00:41.169" v="2229" actId="478"/>
          <ac:spMkLst>
            <pc:docMk/>
            <pc:sldMk cId="826336766" sldId="622"/>
            <ac:spMk id="6" creationId="{67B0A4ED-82DC-59EC-2F14-E410ABB0651D}"/>
          </ac:spMkLst>
        </pc:spChg>
        <pc:spChg chg="add mod">
          <ac:chgData name="Nguyen Cong-Hau" userId="69bda68c629d3b68" providerId="LiveId" clId="{2F75725C-3F2C-1B46-99AB-5EC7C1B771B5}" dt="2024-04-04T13:44:52.371" v="4803" actId="1076"/>
          <ac:spMkLst>
            <pc:docMk/>
            <pc:sldMk cId="826336766" sldId="622"/>
            <ac:spMk id="14" creationId="{D44334BA-44DE-AA1C-8F5C-058D71264DF8}"/>
          </ac:spMkLst>
        </pc:spChg>
        <pc:spChg chg="add mod">
          <ac:chgData name="Nguyen Cong-Hau" userId="69bda68c629d3b68" providerId="LiveId" clId="{2F75725C-3F2C-1B46-99AB-5EC7C1B771B5}" dt="2024-04-03T02:05:35.603" v="3748" actId="1076"/>
          <ac:spMkLst>
            <pc:docMk/>
            <pc:sldMk cId="826336766" sldId="622"/>
            <ac:spMk id="16" creationId="{FC184C3B-F889-19E0-C353-46770F90AF80}"/>
          </ac:spMkLst>
        </pc:spChg>
        <pc:spChg chg="add mod">
          <ac:chgData name="Nguyen Cong-Hau" userId="69bda68c629d3b68" providerId="LiveId" clId="{2F75725C-3F2C-1B46-99AB-5EC7C1B771B5}" dt="2024-04-04T14:22:28.915" v="4847" actId="113"/>
          <ac:spMkLst>
            <pc:docMk/>
            <pc:sldMk cId="826336766" sldId="622"/>
            <ac:spMk id="20" creationId="{DB7E5A65-DDED-ECD5-96DA-1A7BB7A62CFD}"/>
          </ac:spMkLst>
        </pc:spChg>
        <pc:spChg chg="add mod">
          <ac:chgData name="Nguyen Cong-Hau" userId="69bda68c629d3b68" providerId="LiveId" clId="{2F75725C-3F2C-1B46-99AB-5EC7C1B771B5}" dt="2024-04-04T14:22:31.092" v="4848" actId="113"/>
          <ac:spMkLst>
            <pc:docMk/>
            <pc:sldMk cId="826336766" sldId="622"/>
            <ac:spMk id="21" creationId="{6F258C2E-7A5E-8A7D-0A3D-B0C69CDC5F7C}"/>
          </ac:spMkLst>
        </pc:spChg>
        <pc:spChg chg="mod">
          <ac:chgData name="Nguyen Cong-Hau" userId="69bda68c629d3b68" providerId="LiveId" clId="{2F75725C-3F2C-1B46-99AB-5EC7C1B771B5}" dt="2024-04-02T13:59:52.701" v="2220" actId="20577"/>
          <ac:spMkLst>
            <pc:docMk/>
            <pc:sldMk cId="826336766" sldId="622"/>
            <ac:spMk id="22" creationId="{504CC0D5-2D0A-98FC-B87A-7048019B2C1B}"/>
          </ac:spMkLst>
        </pc:spChg>
        <pc:spChg chg="add mod">
          <ac:chgData name="Nguyen Cong-Hau" userId="69bda68c629d3b68" providerId="LiveId" clId="{2F75725C-3F2C-1B46-99AB-5EC7C1B771B5}" dt="2024-04-04T14:22:26.632" v="4846" actId="113"/>
          <ac:spMkLst>
            <pc:docMk/>
            <pc:sldMk cId="826336766" sldId="622"/>
            <ac:spMk id="23" creationId="{6AF3EA6D-9F58-8673-9237-1CCCAB4DF0A8}"/>
          </ac:spMkLst>
        </pc:spChg>
        <pc:graphicFrameChg chg="add mod">
          <ac:chgData name="Nguyen Cong-Hau" userId="69bda68c629d3b68" providerId="LiveId" clId="{2F75725C-3F2C-1B46-99AB-5EC7C1B771B5}" dt="2024-04-03T02:06:46.694" v="3763" actId="1076"/>
          <ac:graphicFrameMkLst>
            <pc:docMk/>
            <pc:sldMk cId="826336766" sldId="622"/>
            <ac:graphicFrameMk id="17" creationId="{D5C6A7F1-41E2-915D-9FC3-7C3A3E279EEE}"/>
          </ac:graphicFrameMkLst>
        </pc:graphicFrameChg>
        <pc:picChg chg="del">
          <ac:chgData name="Nguyen Cong-Hau" userId="69bda68c629d3b68" providerId="LiveId" clId="{2F75725C-3F2C-1B46-99AB-5EC7C1B771B5}" dt="2024-04-02T14:00:39.448" v="2228" actId="478"/>
          <ac:picMkLst>
            <pc:docMk/>
            <pc:sldMk cId="826336766" sldId="622"/>
            <ac:picMk id="2" creationId="{AA1D64F1-EF6B-8E19-7BDD-0B6B0C3FFB63}"/>
          </ac:picMkLst>
        </pc:picChg>
        <pc:picChg chg="add del mod">
          <ac:chgData name="Nguyen Cong-Hau" userId="69bda68c629d3b68" providerId="LiveId" clId="{2F75725C-3F2C-1B46-99AB-5EC7C1B771B5}" dt="2024-04-03T02:00:11.930" v="3687" actId="478"/>
          <ac:picMkLst>
            <pc:docMk/>
            <pc:sldMk cId="826336766" sldId="622"/>
            <ac:picMk id="7" creationId="{A9DAC2BA-D16F-2219-4FE6-4FAE02F0311B}"/>
          </ac:picMkLst>
        </pc:picChg>
        <pc:picChg chg="add mod">
          <ac:chgData name="Nguyen Cong-Hau" userId="69bda68c629d3b68" providerId="LiveId" clId="{2F75725C-3F2C-1B46-99AB-5EC7C1B771B5}" dt="2024-04-03T02:07:27.369" v="3767" actId="1076"/>
          <ac:picMkLst>
            <pc:docMk/>
            <pc:sldMk cId="826336766" sldId="622"/>
            <ac:picMk id="9" creationId="{2FD1BAED-7631-A8CF-BDA0-DEFF9EA8DCC2}"/>
          </ac:picMkLst>
        </pc:picChg>
        <pc:picChg chg="add mod">
          <ac:chgData name="Nguyen Cong-Hau" userId="69bda68c629d3b68" providerId="LiveId" clId="{2F75725C-3F2C-1B46-99AB-5EC7C1B771B5}" dt="2024-04-03T02:06:36.148" v="3759" actId="1076"/>
          <ac:picMkLst>
            <pc:docMk/>
            <pc:sldMk cId="826336766" sldId="622"/>
            <ac:picMk id="11" creationId="{3894EBFC-718A-C73A-E0A2-39303A9A3094}"/>
          </ac:picMkLst>
        </pc:picChg>
        <pc:picChg chg="add mod">
          <ac:chgData name="Nguyen Cong-Hau" userId="69bda68c629d3b68" providerId="LiveId" clId="{2F75725C-3F2C-1B46-99AB-5EC7C1B771B5}" dt="2024-04-03T02:06:43.211" v="3762" actId="1076"/>
          <ac:picMkLst>
            <pc:docMk/>
            <pc:sldMk cId="826336766" sldId="622"/>
            <ac:picMk id="15" creationId="{E88251AC-40E1-9808-18A3-73D2330AE567}"/>
          </ac:picMkLst>
        </pc:picChg>
        <pc:picChg chg="add mod">
          <ac:chgData name="Nguyen Cong-Hau" userId="69bda68c629d3b68" providerId="LiveId" clId="{2F75725C-3F2C-1B46-99AB-5EC7C1B771B5}" dt="2024-04-03T02:06:49.853" v="3764" actId="1076"/>
          <ac:picMkLst>
            <pc:docMk/>
            <pc:sldMk cId="826336766" sldId="622"/>
            <ac:picMk id="18" creationId="{FD46C00D-3B34-0138-33BB-B711EFCAB767}"/>
          </ac:picMkLst>
        </pc:picChg>
        <pc:picChg chg="add del mod">
          <ac:chgData name="Nguyen Cong-Hau" userId="69bda68c629d3b68" providerId="LiveId" clId="{2F75725C-3F2C-1B46-99AB-5EC7C1B771B5}" dt="2024-04-06T00:14:54.893" v="5672" actId="21"/>
          <ac:picMkLst>
            <pc:docMk/>
            <pc:sldMk cId="826336766" sldId="622"/>
            <ac:picMk id="25" creationId="{4E3AACAF-840B-2A03-0790-232D9D9407F8}"/>
          </ac:picMkLst>
        </pc:picChg>
      </pc:sldChg>
      <pc:sldChg chg="addSp delSp modSp mod">
        <pc:chgData name="Nguyen Cong-Hau" userId="69bda68c629d3b68" providerId="LiveId" clId="{2F75725C-3F2C-1B46-99AB-5EC7C1B771B5}" dt="2024-04-07T00:43:32.538" v="6540" actId="478"/>
        <pc:sldMkLst>
          <pc:docMk/>
          <pc:sldMk cId="1314024010" sldId="625"/>
        </pc:sldMkLst>
        <pc:spChg chg="add mod">
          <ac:chgData name="Nguyen Cong-Hau" userId="69bda68c629d3b68" providerId="LiveId" clId="{2F75725C-3F2C-1B46-99AB-5EC7C1B771B5}" dt="2024-04-06T00:50:30.015" v="6200" actId="1076"/>
          <ac:spMkLst>
            <pc:docMk/>
            <pc:sldMk cId="1314024010" sldId="625"/>
            <ac:spMk id="7" creationId="{AA5836B6-083B-B525-2FF6-C6B563B62574}"/>
          </ac:spMkLst>
        </pc:spChg>
        <pc:spChg chg="add mod">
          <ac:chgData name="Nguyen Cong-Hau" userId="69bda68c629d3b68" providerId="LiveId" clId="{2F75725C-3F2C-1B46-99AB-5EC7C1B771B5}" dt="2024-04-06T04:49:44.040" v="6334" actId="1076"/>
          <ac:spMkLst>
            <pc:docMk/>
            <pc:sldMk cId="1314024010" sldId="625"/>
            <ac:spMk id="8" creationId="{31185D1A-B6C8-96E7-E62D-BAFD7B9256C3}"/>
          </ac:spMkLst>
        </pc:spChg>
        <pc:spChg chg="add mod">
          <ac:chgData name="Nguyen Cong-Hau" userId="69bda68c629d3b68" providerId="LiveId" clId="{2F75725C-3F2C-1B46-99AB-5EC7C1B771B5}" dt="2024-04-06T04:48:11.425" v="6315" actId="1076"/>
          <ac:spMkLst>
            <pc:docMk/>
            <pc:sldMk cId="1314024010" sldId="625"/>
            <ac:spMk id="9" creationId="{60FA17BC-527B-3BBD-053F-C03C87D8B257}"/>
          </ac:spMkLst>
        </pc:spChg>
        <pc:spChg chg="mod">
          <ac:chgData name="Nguyen Cong-Hau" userId="69bda68c629d3b68" providerId="LiveId" clId="{2F75725C-3F2C-1B46-99AB-5EC7C1B771B5}" dt="2024-04-06T04:50:04.607" v="6335" actId="113"/>
          <ac:spMkLst>
            <pc:docMk/>
            <pc:sldMk cId="1314024010" sldId="625"/>
            <ac:spMk id="11" creationId="{AC52312B-8914-413D-3543-844864F181F9}"/>
          </ac:spMkLst>
        </pc:spChg>
        <pc:spChg chg="add mod">
          <ac:chgData name="Nguyen Cong-Hau" userId="69bda68c629d3b68" providerId="LiveId" clId="{2F75725C-3F2C-1B46-99AB-5EC7C1B771B5}" dt="2024-04-06T04:49:28.713" v="6332" actId="208"/>
          <ac:spMkLst>
            <pc:docMk/>
            <pc:sldMk cId="1314024010" sldId="625"/>
            <ac:spMk id="12" creationId="{EE449E26-47F2-EFA7-AF57-2F2C13791980}"/>
          </ac:spMkLst>
        </pc:spChg>
        <pc:spChg chg="mod">
          <ac:chgData name="Nguyen Cong-Hau" userId="69bda68c629d3b68" providerId="LiveId" clId="{2F75725C-3F2C-1B46-99AB-5EC7C1B771B5}" dt="2024-04-03T03:09:31.805" v="3956" actId="1076"/>
          <ac:spMkLst>
            <pc:docMk/>
            <pc:sldMk cId="1314024010" sldId="625"/>
            <ac:spMk id="13" creationId="{154B3A7A-8C24-D6B5-70D5-C024368D6374}"/>
          </ac:spMkLst>
        </pc:spChg>
        <pc:spChg chg="mod">
          <ac:chgData name="Nguyen Cong-Hau" userId="69bda68c629d3b68" providerId="LiveId" clId="{2F75725C-3F2C-1B46-99AB-5EC7C1B771B5}" dt="2024-04-06T00:43:50.388" v="6102" actId="20577"/>
          <ac:spMkLst>
            <pc:docMk/>
            <pc:sldMk cId="1314024010" sldId="625"/>
            <ac:spMk id="17" creationId="{DEF5A81D-BEAF-B52A-733A-900E24209FBE}"/>
          </ac:spMkLst>
        </pc:spChg>
        <pc:spChg chg="add mod">
          <ac:chgData name="Nguyen Cong-Hau" userId="69bda68c629d3b68" providerId="LiveId" clId="{2F75725C-3F2C-1B46-99AB-5EC7C1B771B5}" dt="2024-04-07T00:43:18.366" v="6538" actId="208"/>
          <ac:spMkLst>
            <pc:docMk/>
            <pc:sldMk cId="1314024010" sldId="625"/>
            <ac:spMk id="19" creationId="{C1A8044A-8AC9-C71F-A453-CE9912551DBF}"/>
          </ac:spMkLst>
        </pc:spChg>
        <pc:spChg chg="add del mod">
          <ac:chgData name="Nguyen Cong-Hau" userId="69bda68c629d3b68" providerId="LiveId" clId="{2F75725C-3F2C-1B46-99AB-5EC7C1B771B5}" dt="2024-04-07T00:43:32.538" v="6540" actId="478"/>
          <ac:spMkLst>
            <pc:docMk/>
            <pc:sldMk cId="1314024010" sldId="625"/>
            <ac:spMk id="20" creationId="{496A35F4-0F00-3141-9939-068CA1DA96AF}"/>
          </ac:spMkLst>
        </pc:spChg>
        <pc:picChg chg="add del mod">
          <ac:chgData name="Nguyen Cong-Hau" userId="69bda68c629d3b68" providerId="LiveId" clId="{2F75725C-3F2C-1B46-99AB-5EC7C1B771B5}" dt="2024-04-04T13:05:46.746" v="4109" actId="478"/>
          <ac:picMkLst>
            <pc:docMk/>
            <pc:sldMk cId="1314024010" sldId="625"/>
            <ac:picMk id="3" creationId="{8F5BBC85-F606-A777-3905-D5C9E42FE861}"/>
          </ac:picMkLst>
        </pc:picChg>
        <pc:picChg chg="add mod">
          <ac:chgData name="Nguyen Cong-Hau" userId="69bda68c629d3b68" providerId="LiveId" clId="{2F75725C-3F2C-1B46-99AB-5EC7C1B771B5}" dt="2024-04-06T04:48:27.693" v="6319" actId="1076"/>
          <ac:picMkLst>
            <pc:docMk/>
            <pc:sldMk cId="1314024010" sldId="625"/>
            <ac:picMk id="4" creationId="{253AA7FC-1FA1-ACF9-2C42-18AB5CBA4C0E}"/>
          </ac:picMkLst>
        </pc:picChg>
        <pc:picChg chg="del">
          <ac:chgData name="Nguyen Cong-Hau" userId="69bda68c629d3b68" providerId="LiveId" clId="{2F75725C-3F2C-1B46-99AB-5EC7C1B771B5}" dt="2024-04-02T14:00:25.999" v="2226" actId="478"/>
          <ac:picMkLst>
            <pc:docMk/>
            <pc:sldMk cId="1314024010" sldId="625"/>
            <ac:picMk id="6" creationId="{1A2B4BFC-2AE7-44F4-CFD7-A19B4A05EB4E}"/>
          </ac:picMkLst>
        </pc:picChg>
        <pc:picChg chg="del">
          <ac:chgData name="Nguyen Cong-Hau" userId="69bda68c629d3b68" providerId="LiveId" clId="{2F75725C-3F2C-1B46-99AB-5EC7C1B771B5}" dt="2024-04-02T14:00:27.882" v="2227" actId="478"/>
          <ac:picMkLst>
            <pc:docMk/>
            <pc:sldMk cId="1314024010" sldId="625"/>
            <ac:picMk id="10" creationId="{7EDC3561-E025-5C38-FB6E-C3EC065367DE}"/>
          </ac:picMkLst>
        </pc:picChg>
      </pc:sldChg>
      <pc:sldChg chg="delSp modSp mod">
        <pc:chgData name="Nguyen Cong-Hau" userId="69bda68c629d3b68" providerId="LiveId" clId="{2F75725C-3F2C-1B46-99AB-5EC7C1B771B5}" dt="2024-04-06T04:40:58.545" v="6222" actId="12"/>
        <pc:sldMkLst>
          <pc:docMk/>
          <pc:sldMk cId="140548158" sldId="626"/>
        </pc:sldMkLst>
        <pc:spChg chg="mod">
          <ac:chgData name="Nguyen Cong-Hau" userId="69bda68c629d3b68" providerId="LiveId" clId="{2F75725C-3F2C-1B46-99AB-5EC7C1B771B5}" dt="2024-04-02T13:23:30.799" v="519" actId="14100"/>
          <ac:spMkLst>
            <pc:docMk/>
            <pc:sldMk cId="140548158" sldId="626"/>
            <ac:spMk id="4" creationId="{9E9701C5-08C7-19E5-4BE8-09AAFAD7DCE1}"/>
          </ac:spMkLst>
        </pc:spChg>
        <pc:spChg chg="mod">
          <ac:chgData name="Nguyen Cong-Hau" userId="69bda68c629d3b68" providerId="LiveId" clId="{2F75725C-3F2C-1B46-99AB-5EC7C1B771B5}" dt="2024-04-02T13:17:32.370" v="417" actId="1076"/>
          <ac:spMkLst>
            <pc:docMk/>
            <pc:sldMk cId="140548158" sldId="626"/>
            <ac:spMk id="9" creationId="{FAE88E16-605D-1304-4A58-34EEF2E82E4F}"/>
          </ac:spMkLst>
        </pc:spChg>
        <pc:spChg chg="mod">
          <ac:chgData name="Nguyen Cong-Hau" userId="69bda68c629d3b68" providerId="LiveId" clId="{2F75725C-3F2C-1B46-99AB-5EC7C1B771B5}" dt="2024-04-06T04:40:47.453" v="6221" actId="20577"/>
          <ac:spMkLst>
            <pc:docMk/>
            <pc:sldMk cId="140548158" sldId="626"/>
            <ac:spMk id="14" creationId="{D96E5480-8129-B084-C11A-38FA93C4A732}"/>
          </ac:spMkLst>
        </pc:spChg>
        <pc:spChg chg="mod">
          <ac:chgData name="Nguyen Cong-Hau" userId="69bda68c629d3b68" providerId="LiveId" clId="{2F75725C-3F2C-1B46-99AB-5EC7C1B771B5}" dt="2024-04-02T13:17:32.370" v="417" actId="1076"/>
          <ac:spMkLst>
            <pc:docMk/>
            <pc:sldMk cId="140548158" sldId="626"/>
            <ac:spMk id="16" creationId="{A494E312-596B-2148-BD36-DEA9255E69CC}"/>
          </ac:spMkLst>
        </pc:spChg>
        <pc:spChg chg="mod">
          <ac:chgData name="Nguyen Cong-Hau" userId="69bda68c629d3b68" providerId="LiveId" clId="{2F75725C-3F2C-1B46-99AB-5EC7C1B771B5}" dt="2024-04-06T04:40:58.545" v="6222" actId="12"/>
          <ac:spMkLst>
            <pc:docMk/>
            <pc:sldMk cId="140548158" sldId="626"/>
            <ac:spMk id="23" creationId="{A0A81F3C-5CD0-E361-E962-4479D46FA49F}"/>
          </ac:spMkLst>
        </pc:spChg>
        <pc:spChg chg="del mod">
          <ac:chgData name="Nguyen Cong-Hau" userId="69bda68c629d3b68" providerId="LiveId" clId="{2F75725C-3F2C-1B46-99AB-5EC7C1B771B5}" dt="2024-04-02T13:20:30.238" v="487" actId="478"/>
          <ac:spMkLst>
            <pc:docMk/>
            <pc:sldMk cId="140548158" sldId="626"/>
            <ac:spMk id="25" creationId="{98815932-423A-A2D2-562A-479CF87C1997}"/>
          </ac:spMkLst>
        </pc:spChg>
        <pc:spChg chg="mod">
          <ac:chgData name="Nguyen Cong-Hau" userId="69bda68c629d3b68" providerId="LiveId" clId="{2F75725C-3F2C-1B46-99AB-5EC7C1B771B5}" dt="2024-04-05T14:53:43.418" v="5274" actId="20577"/>
          <ac:spMkLst>
            <pc:docMk/>
            <pc:sldMk cId="140548158" sldId="626"/>
            <ac:spMk id="33" creationId="{CE20891A-131A-8115-951F-A383CBFD15D4}"/>
          </ac:spMkLst>
        </pc:spChg>
        <pc:picChg chg="mod">
          <ac:chgData name="Nguyen Cong-Hau" userId="69bda68c629d3b68" providerId="LiveId" clId="{2F75725C-3F2C-1B46-99AB-5EC7C1B771B5}" dt="2024-04-02T13:17:32.370" v="417" actId="1076"/>
          <ac:picMkLst>
            <pc:docMk/>
            <pc:sldMk cId="140548158" sldId="626"/>
            <ac:picMk id="5" creationId="{23D747A3-10F2-9195-858D-69DF8A4E3D19}"/>
          </ac:picMkLst>
        </pc:picChg>
        <pc:picChg chg="mod">
          <ac:chgData name="Nguyen Cong-Hau" userId="69bda68c629d3b68" providerId="LiveId" clId="{2F75725C-3F2C-1B46-99AB-5EC7C1B771B5}" dt="2024-04-02T13:17:32.370" v="417" actId="1076"/>
          <ac:picMkLst>
            <pc:docMk/>
            <pc:sldMk cId="140548158" sldId="626"/>
            <ac:picMk id="6" creationId="{7E79AA54-9DBC-D6A7-DF7F-A61C2613750E}"/>
          </ac:picMkLst>
        </pc:picChg>
      </pc:sldChg>
      <pc:sldChg chg="addSp delSp modSp mod modNotesTx">
        <pc:chgData name="Nguyen Cong-Hau" userId="69bda68c629d3b68" providerId="LiveId" clId="{2F75725C-3F2C-1B46-99AB-5EC7C1B771B5}" dt="2024-04-07T00:45:27.245" v="6551" actId="1582"/>
        <pc:sldMkLst>
          <pc:docMk/>
          <pc:sldMk cId="3777724659" sldId="629"/>
        </pc:sldMkLst>
        <pc:spChg chg="add mod">
          <ac:chgData name="Nguyen Cong-Hau" userId="69bda68c629d3b68" providerId="LiveId" clId="{2F75725C-3F2C-1B46-99AB-5EC7C1B771B5}" dt="2024-04-02T13:50:24.358" v="2018" actId="693"/>
          <ac:spMkLst>
            <pc:docMk/>
            <pc:sldMk cId="3777724659" sldId="629"/>
            <ac:spMk id="3" creationId="{F87FACEB-778F-94A6-D230-AB7B6361AE50}"/>
          </ac:spMkLst>
        </pc:spChg>
        <pc:spChg chg="add mod">
          <ac:chgData name="Nguyen Cong-Hau" userId="69bda68c629d3b68" providerId="LiveId" clId="{2F75725C-3F2C-1B46-99AB-5EC7C1B771B5}" dt="2024-04-02T14:16:47.988" v="3065" actId="1076"/>
          <ac:spMkLst>
            <pc:docMk/>
            <pc:sldMk cId="3777724659" sldId="629"/>
            <ac:spMk id="6" creationId="{6E520CC0-B0E2-5F10-5D9B-BD268DF70826}"/>
          </ac:spMkLst>
        </pc:spChg>
        <pc:spChg chg="add mod">
          <ac:chgData name="Nguyen Cong-Hau" userId="69bda68c629d3b68" providerId="LiveId" clId="{2F75725C-3F2C-1B46-99AB-5EC7C1B771B5}" dt="2024-04-02T14:16:44.247" v="3064" actId="1076"/>
          <ac:spMkLst>
            <pc:docMk/>
            <pc:sldMk cId="3777724659" sldId="629"/>
            <ac:spMk id="7" creationId="{656570B0-821A-E7D7-C626-D1BB7D7691C5}"/>
          </ac:spMkLst>
        </pc:spChg>
        <pc:spChg chg="add mod">
          <ac:chgData name="Nguyen Cong-Hau" userId="69bda68c629d3b68" providerId="LiveId" clId="{2F75725C-3F2C-1B46-99AB-5EC7C1B771B5}" dt="2024-04-02T14:18:36.516" v="3145" actId="20577"/>
          <ac:spMkLst>
            <pc:docMk/>
            <pc:sldMk cId="3777724659" sldId="629"/>
            <ac:spMk id="8" creationId="{E7AF23AF-963C-B1D1-7A94-0EE59DE7F4CC}"/>
          </ac:spMkLst>
        </pc:spChg>
        <pc:spChg chg="add del mod">
          <ac:chgData name="Nguyen Cong-Hau" userId="69bda68c629d3b68" providerId="LiveId" clId="{2F75725C-3F2C-1B46-99AB-5EC7C1B771B5}" dt="2024-04-02T14:09:10.404" v="2511" actId="478"/>
          <ac:spMkLst>
            <pc:docMk/>
            <pc:sldMk cId="3777724659" sldId="629"/>
            <ac:spMk id="9" creationId="{86510918-1900-127F-0B61-D1E35C58F22C}"/>
          </ac:spMkLst>
        </pc:spChg>
        <pc:spChg chg="add del mod">
          <ac:chgData name="Nguyen Cong-Hau" userId="69bda68c629d3b68" providerId="LiveId" clId="{2F75725C-3F2C-1B46-99AB-5EC7C1B771B5}" dt="2024-04-02T14:09:54.966" v="2519" actId="478"/>
          <ac:spMkLst>
            <pc:docMk/>
            <pc:sldMk cId="3777724659" sldId="629"/>
            <ac:spMk id="10" creationId="{8519B099-0A4D-D50D-96DA-D4C0D3261AAD}"/>
          </ac:spMkLst>
        </pc:spChg>
        <pc:spChg chg="add del mod">
          <ac:chgData name="Nguyen Cong-Hau" userId="69bda68c629d3b68" providerId="LiveId" clId="{2F75725C-3F2C-1B46-99AB-5EC7C1B771B5}" dt="2024-04-02T14:10:21.119" v="2524" actId="478"/>
          <ac:spMkLst>
            <pc:docMk/>
            <pc:sldMk cId="3777724659" sldId="629"/>
            <ac:spMk id="11" creationId="{25668373-8018-74A3-455F-C4432673A114}"/>
          </ac:spMkLst>
        </pc:spChg>
        <pc:spChg chg="add mod">
          <ac:chgData name="Nguyen Cong-Hau" userId="69bda68c629d3b68" providerId="LiveId" clId="{2F75725C-3F2C-1B46-99AB-5EC7C1B771B5}" dt="2024-04-02T14:17:44.956" v="3104" actId="1076"/>
          <ac:spMkLst>
            <pc:docMk/>
            <pc:sldMk cId="3777724659" sldId="629"/>
            <ac:spMk id="12" creationId="{2ADBDA11-E5A1-D50D-FB1F-5187CB7A40F1}"/>
          </ac:spMkLst>
        </pc:spChg>
        <pc:spChg chg="add mod">
          <ac:chgData name="Nguyen Cong-Hau" userId="69bda68c629d3b68" providerId="LiveId" clId="{2F75725C-3F2C-1B46-99AB-5EC7C1B771B5}" dt="2024-04-06T04:43:46.689" v="6232" actId="113"/>
          <ac:spMkLst>
            <pc:docMk/>
            <pc:sldMk cId="3777724659" sldId="629"/>
            <ac:spMk id="13" creationId="{9871D639-C461-9DA9-EBDC-92868AD2C23A}"/>
          </ac:spMkLst>
        </pc:spChg>
        <pc:spChg chg="add mod">
          <ac:chgData name="Nguyen Cong-Hau" userId="69bda68c629d3b68" providerId="LiveId" clId="{2F75725C-3F2C-1B46-99AB-5EC7C1B771B5}" dt="2024-04-02T14:17:49.639" v="3105" actId="14100"/>
          <ac:spMkLst>
            <pc:docMk/>
            <pc:sldMk cId="3777724659" sldId="629"/>
            <ac:spMk id="14" creationId="{4685DA18-7CFB-EE7E-982A-F72E8BED1EE2}"/>
          </ac:spMkLst>
        </pc:spChg>
        <pc:spChg chg="add mod">
          <ac:chgData name="Nguyen Cong-Hau" userId="69bda68c629d3b68" providerId="LiveId" clId="{2F75725C-3F2C-1B46-99AB-5EC7C1B771B5}" dt="2024-04-06T04:46:50.714" v="6246" actId="693"/>
          <ac:spMkLst>
            <pc:docMk/>
            <pc:sldMk cId="3777724659" sldId="629"/>
            <ac:spMk id="15" creationId="{0FE936D4-77BD-D091-A774-21AC1E3EDA86}"/>
          </ac:spMkLst>
        </pc:spChg>
        <pc:spChg chg="del">
          <ac:chgData name="Nguyen Cong-Hau" userId="69bda68c629d3b68" providerId="LiveId" clId="{2F75725C-3F2C-1B46-99AB-5EC7C1B771B5}" dt="2024-04-02T13:48:29.906" v="1815" actId="478"/>
          <ac:spMkLst>
            <pc:docMk/>
            <pc:sldMk cId="3777724659" sldId="629"/>
            <ac:spMk id="23" creationId="{D5778ED5-BBDE-2F03-D441-DCDBB58A23C4}"/>
          </ac:spMkLst>
        </pc:spChg>
        <pc:spChg chg="del">
          <ac:chgData name="Nguyen Cong-Hau" userId="69bda68c629d3b68" providerId="LiveId" clId="{2F75725C-3F2C-1B46-99AB-5EC7C1B771B5}" dt="2024-04-02T13:48:31.466" v="1816" actId="478"/>
          <ac:spMkLst>
            <pc:docMk/>
            <pc:sldMk cId="3777724659" sldId="629"/>
            <ac:spMk id="25" creationId="{F5F419E3-6E91-F9B1-77C9-32D59CC248E6}"/>
          </ac:spMkLst>
        </pc:spChg>
        <pc:spChg chg="del">
          <ac:chgData name="Nguyen Cong-Hau" userId="69bda68c629d3b68" providerId="LiveId" clId="{2F75725C-3F2C-1B46-99AB-5EC7C1B771B5}" dt="2024-04-02T13:48:23.573" v="1813" actId="478"/>
          <ac:spMkLst>
            <pc:docMk/>
            <pc:sldMk cId="3777724659" sldId="629"/>
            <ac:spMk id="26" creationId="{2451109A-ADE7-D8EB-E0B2-FA1D698082A0}"/>
          </ac:spMkLst>
        </pc:spChg>
        <pc:spChg chg="del">
          <ac:chgData name="Nguyen Cong-Hau" userId="69bda68c629d3b68" providerId="LiveId" clId="{2F75725C-3F2C-1B46-99AB-5EC7C1B771B5}" dt="2024-04-02T13:48:27.730" v="1814" actId="478"/>
          <ac:spMkLst>
            <pc:docMk/>
            <pc:sldMk cId="3777724659" sldId="629"/>
            <ac:spMk id="27" creationId="{1FF83F57-BBEB-0D26-ABEB-714C6334D702}"/>
          </ac:spMkLst>
        </pc:spChg>
        <pc:spChg chg="del mod">
          <ac:chgData name="Nguyen Cong-Hau" userId="69bda68c629d3b68" providerId="LiveId" clId="{2F75725C-3F2C-1B46-99AB-5EC7C1B771B5}" dt="2024-04-02T14:03:20.640" v="2254" actId="478"/>
          <ac:spMkLst>
            <pc:docMk/>
            <pc:sldMk cId="3777724659" sldId="629"/>
            <ac:spMk id="29" creationId="{BFE34617-5B90-F277-897D-633DCBEE46BA}"/>
          </ac:spMkLst>
        </pc:spChg>
        <pc:spChg chg="mod">
          <ac:chgData name="Nguyen Cong-Hau" userId="69bda68c629d3b68" providerId="LiveId" clId="{2F75725C-3F2C-1B46-99AB-5EC7C1B771B5}" dt="2024-04-02T13:57:35.267" v="2201" actId="20577"/>
          <ac:spMkLst>
            <pc:docMk/>
            <pc:sldMk cId="3777724659" sldId="629"/>
            <ac:spMk id="33" creationId="{CE20891A-131A-8115-951F-A383CBFD15D4}"/>
          </ac:spMkLst>
        </pc:spChg>
        <pc:grpChg chg="add mod">
          <ac:chgData name="Nguyen Cong-Hau" userId="69bda68c629d3b68" providerId="LiveId" clId="{2F75725C-3F2C-1B46-99AB-5EC7C1B771B5}" dt="2024-04-02T14:16:28.460" v="3061" actId="1076"/>
          <ac:grpSpMkLst>
            <pc:docMk/>
            <pc:sldMk cId="3777724659" sldId="629"/>
            <ac:grpSpMk id="4" creationId="{955A43A4-628A-9D68-CA74-E965AC1390A1}"/>
          </ac:grpSpMkLst>
        </pc:grpChg>
        <pc:grpChg chg="del">
          <ac:chgData name="Nguyen Cong-Hau" userId="69bda68c629d3b68" providerId="LiveId" clId="{2F75725C-3F2C-1B46-99AB-5EC7C1B771B5}" dt="2024-04-02T13:48:23.573" v="1813" actId="478"/>
          <ac:grpSpMkLst>
            <pc:docMk/>
            <pc:sldMk cId="3777724659" sldId="629"/>
            <ac:grpSpMk id="18" creationId="{3B75C993-8E23-6711-0BEA-03A6E67C6E42}"/>
          </ac:grpSpMkLst>
        </pc:grpChg>
        <pc:picChg chg="add mod">
          <ac:chgData name="Nguyen Cong-Hau" userId="69bda68c629d3b68" providerId="LiveId" clId="{2F75725C-3F2C-1B46-99AB-5EC7C1B771B5}" dt="2024-04-02T13:49:30.774" v="1825" actId="1076"/>
          <ac:picMkLst>
            <pc:docMk/>
            <pc:sldMk cId="3777724659" sldId="629"/>
            <ac:picMk id="2" creationId="{27B674D7-83D2-FDD0-C2A0-7E8386879D05}"/>
          </ac:picMkLst>
        </pc:picChg>
        <pc:picChg chg="add mod">
          <ac:chgData name="Nguyen Cong-Hau" userId="69bda68c629d3b68" providerId="LiveId" clId="{2F75725C-3F2C-1B46-99AB-5EC7C1B771B5}" dt="2024-04-02T14:16:41.484" v="3063" actId="1076"/>
          <ac:picMkLst>
            <pc:docMk/>
            <pc:sldMk cId="3777724659" sldId="629"/>
            <ac:picMk id="5" creationId="{7EA41F08-F4B4-6308-E9AB-232968047A73}"/>
          </ac:picMkLst>
        </pc:picChg>
        <pc:picChg chg="del">
          <ac:chgData name="Nguyen Cong-Hau" userId="69bda68c629d3b68" providerId="LiveId" clId="{2F75725C-3F2C-1B46-99AB-5EC7C1B771B5}" dt="2024-04-02T13:48:23.573" v="1813" actId="478"/>
          <ac:picMkLst>
            <pc:docMk/>
            <pc:sldMk cId="3777724659" sldId="629"/>
            <ac:picMk id="17" creationId="{6A875629-EDEA-84CD-EF0F-813DBEB31D20}"/>
          </ac:picMkLst>
        </pc:picChg>
        <pc:cxnChg chg="add mod">
          <ac:chgData name="Nguyen Cong-Hau" userId="69bda68c629d3b68" providerId="LiveId" clId="{2F75725C-3F2C-1B46-99AB-5EC7C1B771B5}" dt="2024-04-07T00:45:27.245" v="6551" actId="1582"/>
          <ac:cxnSpMkLst>
            <pc:docMk/>
            <pc:sldMk cId="3777724659" sldId="629"/>
            <ac:cxnSpMk id="24" creationId="{DF7AF93E-EDCE-75A3-9756-F25A5150F99D}"/>
          </ac:cxnSpMkLst>
        </pc:cxnChg>
      </pc:sldChg>
      <pc:sldChg chg="modSp add del mod">
        <pc:chgData name="Nguyen Cong-Hau" userId="69bda68c629d3b68" providerId="LiveId" clId="{2F75725C-3F2C-1B46-99AB-5EC7C1B771B5}" dt="2024-04-04T12:56:24.179" v="3967" actId="2696"/>
        <pc:sldMkLst>
          <pc:docMk/>
          <pc:sldMk cId="3639814299" sldId="631"/>
        </pc:sldMkLst>
        <pc:spChg chg="mod">
          <ac:chgData name="Nguyen Cong-Hau" userId="69bda68c629d3b68" providerId="LiveId" clId="{2F75725C-3F2C-1B46-99AB-5EC7C1B771B5}" dt="2024-04-02T14:01:10.063" v="2237" actId="120"/>
          <ac:spMkLst>
            <pc:docMk/>
            <pc:sldMk cId="3639814299" sldId="631"/>
            <ac:spMk id="18" creationId="{7A0C3DA8-9250-4AAF-243F-4D2234075383}"/>
          </ac:spMkLst>
        </pc:spChg>
      </pc:sldChg>
      <pc:sldChg chg="addSp delSp modSp mod">
        <pc:chgData name="Nguyen Cong-Hau" userId="69bda68c629d3b68" providerId="LiveId" clId="{2F75725C-3F2C-1B46-99AB-5EC7C1B771B5}" dt="2024-04-08T06:01:33.080" v="6613" actId="1036"/>
        <pc:sldMkLst>
          <pc:docMk/>
          <pc:sldMk cId="1489782546" sldId="633"/>
        </pc:sldMkLst>
        <pc:spChg chg="add mod">
          <ac:chgData name="Nguyen Cong-Hau" userId="69bda68c629d3b68" providerId="LiveId" clId="{2F75725C-3F2C-1B46-99AB-5EC7C1B771B5}" dt="2024-04-08T06:01:33.080" v="6613" actId="1036"/>
          <ac:spMkLst>
            <pc:docMk/>
            <pc:sldMk cId="1489782546" sldId="633"/>
            <ac:spMk id="2" creationId="{0696C0C6-53A9-784E-175A-D6FCF598CF8C}"/>
          </ac:spMkLst>
        </pc:spChg>
        <pc:spChg chg="mod">
          <ac:chgData name="Nguyen Cong-Hau" userId="69bda68c629d3b68" providerId="LiveId" clId="{2F75725C-3F2C-1B46-99AB-5EC7C1B771B5}" dt="2024-04-03T02:15:00.976" v="3924" actId="1036"/>
          <ac:spMkLst>
            <pc:docMk/>
            <pc:sldMk cId="1489782546" sldId="633"/>
            <ac:spMk id="3" creationId="{BA7EFCEF-0CE4-5410-7565-166B40D89F88}"/>
          </ac:spMkLst>
        </pc:spChg>
        <pc:spChg chg="add mod">
          <ac:chgData name="Nguyen Cong-Hau" userId="69bda68c629d3b68" providerId="LiveId" clId="{2F75725C-3F2C-1B46-99AB-5EC7C1B771B5}" dt="2024-04-03T02:11:09.940" v="3817" actId="1076"/>
          <ac:spMkLst>
            <pc:docMk/>
            <pc:sldMk cId="1489782546" sldId="633"/>
            <ac:spMk id="9" creationId="{4C92DF2C-FC55-9F0E-84A9-B3099CC480FD}"/>
          </ac:spMkLst>
        </pc:spChg>
        <pc:spChg chg="del">
          <ac:chgData name="Nguyen Cong-Hau" userId="69bda68c629d3b68" providerId="LiveId" clId="{2F75725C-3F2C-1B46-99AB-5EC7C1B771B5}" dt="2024-04-03T02:07:50.343" v="3769" actId="478"/>
          <ac:spMkLst>
            <pc:docMk/>
            <pc:sldMk cId="1489782546" sldId="633"/>
            <ac:spMk id="11" creationId="{D73DB495-60BE-8306-D202-6E62F8EC6323}"/>
          </ac:spMkLst>
        </pc:spChg>
        <pc:picChg chg="del">
          <ac:chgData name="Nguyen Cong-Hau" userId="69bda68c629d3b68" providerId="LiveId" clId="{2F75725C-3F2C-1B46-99AB-5EC7C1B771B5}" dt="2024-04-02T14:00:21.728" v="2225" actId="478"/>
          <ac:picMkLst>
            <pc:docMk/>
            <pc:sldMk cId="1489782546" sldId="633"/>
            <ac:picMk id="6" creationId="{DEA75E40-2789-BFBF-24ED-73A83E751424}"/>
          </ac:picMkLst>
        </pc:picChg>
        <pc:picChg chg="add mod">
          <ac:chgData name="Nguyen Cong-Hau" userId="69bda68c629d3b68" providerId="LiveId" clId="{2F75725C-3F2C-1B46-99AB-5EC7C1B771B5}" dt="2024-04-03T02:15:03.219" v="3928" actId="1036"/>
          <ac:picMkLst>
            <pc:docMk/>
            <pc:sldMk cId="1489782546" sldId="633"/>
            <ac:picMk id="7" creationId="{A2E945D9-E877-FB29-74E4-BC46C506D06F}"/>
          </ac:picMkLst>
        </pc:picChg>
      </pc:sldChg>
      <pc:sldChg chg="addSp delSp modSp mod modNotesTx">
        <pc:chgData name="Nguyen Cong-Hau" userId="69bda68c629d3b68" providerId="LiveId" clId="{2F75725C-3F2C-1B46-99AB-5EC7C1B771B5}" dt="2024-04-07T00:34:52.538" v="6469" actId="20577"/>
        <pc:sldMkLst>
          <pc:docMk/>
          <pc:sldMk cId="226869682" sldId="634"/>
        </pc:sldMkLst>
        <pc:spChg chg="add del mod">
          <ac:chgData name="Nguyen Cong-Hau" userId="69bda68c629d3b68" providerId="LiveId" clId="{2F75725C-3F2C-1B46-99AB-5EC7C1B771B5}" dt="2024-04-02T13:42:57.360" v="1502" actId="478"/>
          <ac:spMkLst>
            <pc:docMk/>
            <pc:sldMk cId="226869682" sldId="634"/>
            <ac:spMk id="2" creationId="{9AE6D917-4BAE-6906-F7B1-1D83836071FD}"/>
          </ac:spMkLst>
        </pc:spChg>
        <pc:spChg chg="add del mod">
          <ac:chgData name="Nguyen Cong-Hau" userId="69bda68c629d3b68" providerId="LiveId" clId="{2F75725C-3F2C-1B46-99AB-5EC7C1B771B5}" dt="2024-04-02T13:42:59.140" v="1503" actId="478"/>
          <ac:spMkLst>
            <pc:docMk/>
            <pc:sldMk cId="226869682" sldId="634"/>
            <ac:spMk id="3" creationId="{F4EFA610-45C2-D348-F555-5AF797F3AB8C}"/>
          </ac:spMkLst>
        </pc:spChg>
        <pc:spChg chg="add mod">
          <ac:chgData name="Nguyen Cong-Hau" userId="69bda68c629d3b68" providerId="LiveId" clId="{2F75725C-3F2C-1B46-99AB-5EC7C1B771B5}" dt="2024-04-05T15:12:19.783" v="5372" actId="1076"/>
          <ac:spMkLst>
            <pc:docMk/>
            <pc:sldMk cId="226869682" sldId="634"/>
            <ac:spMk id="4" creationId="{5855105B-A27E-A887-A9C5-56CDF22B437F}"/>
          </ac:spMkLst>
        </pc:spChg>
        <pc:spChg chg="add mod">
          <ac:chgData name="Nguyen Cong-Hau" userId="69bda68c629d3b68" providerId="LiveId" clId="{2F75725C-3F2C-1B46-99AB-5EC7C1B771B5}" dt="2024-04-05T15:12:19.783" v="5372" actId="1076"/>
          <ac:spMkLst>
            <pc:docMk/>
            <pc:sldMk cId="226869682" sldId="634"/>
            <ac:spMk id="5" creationId="{5919B57A-6DFD-4E1D-94D9-582A963CCD68}"/>
          </ac:spMkLst>
        </pc:spChg>
        <pc:spChg chg="add mod">
          <ac:chgData name="Nguyen Cong-Hau" userId="69bda68c629d3b68" providerId="LiveId" clId="{2F75725C-3F2C-1B46-99AB-5EC7C1B771B5}" dt="2024-04-05T15:12:33.679" v="5374" actId="1076"/>
          <ac:spMkLst>
            <pc:docMk/>
            <pc:sldMk cId="226869682" sldId="634"/>
            <ac:spMk id="6" creationId="{7A1F0561-F889-B332-9C14-5DE010A33F26}"/>
          </ac:spMkLst>
        </pc:spChg>
        <pc:spChg chg="add mod">
          <ac:chgData name="Nguyen Cong-Hau" userId="69bda68c629d3b68" providerId="LiveId" clId="{2F75725C-3F2C-1B46-99AB-5EC7C1B771B5}" dt="2024-04-05T15:12:33.679" v="5374" actId="1076"/>
          <ac:spMkLst>
            <pc:docMk/>
            <pc:sldMk cId="226869682" sldId="634"/>
            <ac:spMk id="7" creationId="{9513A443-19E9-E478-9365-2E096C2DB2D8}"/>
          </ac:spMkLst>
        </pc:spChg>
        <pc:spChg chg="add mod">
          <ac:chgData name="Nguyen Cong-Hau" userId="69bda68c629d3b68" providerId="LiveId" clId="{2F75725C-3F2C-1B46-99AB-5EC7C1B771B5}" dt="2024-04-05T15:12:10.187" v="5371" actId="1076"/>
          <ac:spMkLst>
            <pc:docMk/>
            <pc:sldMk cId="226869682" sldId="634"/>
            <ac:spMk id="8" creationId="{F0D69A40-5F3A-54E3-C63F-7086189B5C84}"/>
          </ac:spMkLst>
        </pc:spChg>
        <pc:spChg chg="add mod">
          <ac:chgData name="Nguyen Cong-Hau" userId="69bda68c629d3b68" providerId="LiveId" clId="{2F75725C-3F2C-1B46-99AB-5EC7C1B771B5}" dt="2024-04-05T15:14:30.112" v="5397" actId="1076"/>
          <ac:spMkLst>
            <pc:docMk/>
            <pc:sldMk cId="226869682" sldId="634"/>
            <ac:spMk id="9" creationId="{50D73F15-359F-D855-6215-A6546FD1AC3F}"/>
          </ac:spMkLst>
        </pc:spChg>
        <pc:spChg chg="add del mod">
          <ac:chgData name="Nguyen Cong-Hau" userId="69bda68c629d3b68" providerId="LiveId" clId="{2F75725C-3F2C-1B46-99AB-5EC7C1B771B5}" dt="2024-04-02T13:55:08.690" v="2049" actId="478"/>
          <ac:spMkLst>
            <pc:docMk/>
            <pc:sldMk cId="226869682" sldId="634"/>
            <ac:spMk id="10" creationId="{065F1106-40D5-0959-04BE-470695E09336}"/>
          </ac:spMkLst>
        </pc:spChg>
        <pc:spChg chg="mod">
          <ac:chgData name="Nguyen Cong-Hau" userId="69bda68c629d3b68" providerId="LiveId" clId="{2F75725C-3F2C-1B46-99AB-5EC7C1B771B5}" dt="2024-04-02T13:52:51.871" v="2027"/>
          <ac:spMkLst>
            <pc:docMk/>
            <pc:sldMk cId="226869682" sldId="634"/>
            <ac:spMk id="12" creationId="{2A35B0AC-B132-6F7E-565B-0971883D21CB}"/>
          </ac:spMkLst>
        </pc:spChg>
        <pc:spChg chg="mod">
          <ac:chgData name="Nguyen Cong-Hau" userId="69bda68c629d3b68" providerId="LiveId" clId="{2F75725C-3F2C-1B46-99AB-5EC7C1B771B5}" dt="2024-04-02T13:52:51.871" v="2027"/>
          <ac:spMkLst>
            <pc:docMk/>
            <pc:sldMk cId="226869682" sldId="634"/>
            <ac:spMk id="13" creationId="{7D4B2C16-E830-1F21-43C7-C6D6A4A22068}"/>
          </ac:spMkLst>
        </pc:spChg>
        <pc:spChg chg="mod">
          <ac:chgData name="Nguyen Cong-Hau" userId="69bda68c629d3b68" providerId="LiveId" clId="{2F75725C-3F2C-1B46-99AB-5EC7C1B771B5}" dt="2024-04-02T13:52:51.871" v="2027"/>
          <ac:spMkLst>
            <pc:docMk/>
            <pc:sldMk cId="226869682" sldId="634"/>
            <ac:spMk id="14" creationId="{520AB918-6D60-CC32-6351-25B7E3957D93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15" creationId="{A79A545D-EB5E-C175-4B92-581539771908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16" creationId="{78D85618-F579-1DDA-95A4-B236A2DB8218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17" creationId="{19AA37F3-A230-D298-8B03-F85CA794A765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18" creationId="{B4AC9BF2-FFC7-8514-6557-25957A1A329A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19" creationId="{D4F4AACC-647B-C31B-7C1C-84346C113EEB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20" creationId="{1C88DE66-D6FD-5F16-8685-E793871910E3}"/>
          </ac:spMkLst>
        </pc:spChg>
        <pc:spChg chg="mod">
          <ac:chgData name="Nguyen Cong-Hau" userId="69bda68c629d3b68" providerId="LiveId" clId="{2F75725C-3F2C-1B46-99AB-5EC7C1B771B5}" dt="2024-04-07T00:34:52.538" v="6469" actId="20577"/>
          <ac:spMkLst>
            <pc:docMk/>
            <pc:sldMk cId="226869682" sldId="634"/>
            <ac:spMk id="23" creationId="{29B1094A-1425-24A5-DA01-141BC75482A8}"/>
          </ac:spMkLst>
        </pc:spChg>
        <pc:spChg chg="del">
          <ac:chgData name="Nguyen Cong-Hau" userId="69bda68c629d3b68" providerId="LiveId" clId="{2F75725C-3F2C-1B46-99AB-5EC7C1B771B5}" dt="2024-04-02T13:34:08.135" v="1078" actId="478"/>
          <ac:spMkLst>
            <pc:docMk/>
            <pc:sldMk cId="226869682" sldId="634"/>
            <ac:spMk id="28" creationId="{605538CB-AF31-0CDC-7D47-EAB8C820BDD8}"/>
          </ac:spMkLst>
        </pc:spChg>
        <pc:spChg chg="del">
          <ac:chgData name="Nguyen Cong-Hau" userId="69bda68c629d3b68" providerId="LiveId" clId="{2F75725C-3F2C-1B46-99AB-5EC7C1B771B5}" dt="2024-04-02T13:34:11.562" v="1079" actId="478"/>
          <ac:spMkLst>
            <pc:docMk/>
            <pc:sldMk cId="226869682" sldId="634"/>
            <ac:spMk id="42" creationId="{59E92D61-54A1-38B3-7F26-8D21070F49C9}"/>
          </ac:spMkLst>
        </pc:spChg>
        <pc:spChg chg="del">
          <ac:chgData name="Nguyen Cong-Hau" userId="69bda68c629d3b68" providerId="LiveId" clId="{2F75725C-3F2C-1B46-99AB-5EC7C1B771B5}" dt="2024-04-02T13:36:18.601" v="1264" actId="478"/>
          <ac:spMkLst>
            <pc:docMk/>
            <pc:sldMk cId="226869682" sldId="634"/>
            <ac:spMk id="43" creationId="{34585409-ADD0-0597-4BA6-471602439447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51" creationId="{AE376E4C-D833-D0AC-B3FB-EA63C5250238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52" creationId="{0DCF281D-698D-74A8-3004-72798F776F36}"/>
          </ac:spMkLst>
        </pc:spChg>
        <pc:spChg chg="add mod topLvl">
          <ac:chgData name="Nguyen Cong-Hau" userId="69bda68c629d3b68" providerId="LiveId" clId="{2F75725C-3F2C-1B46-99AB-5EC7C1B771B5}" dt="2024-04-02T13:53:12.620" v="2033" actId="1076"/>
          <ac:spMkLst>
            <pc:docMk/>
            <pc:sldMk cId="226869682" sldId="634"/>
            <ac:spMk id="53" creationId="{9CDADE5E-89F2-F607-2F83-923A1BFA1E98}"/>
          </ac:spMkLst>
        </pc:spChg>
        <pc:spChg chg="del">
          <ac:chgData name="Nguyen Cong-Hau" userId="69bda68c629d3b68" providerId="LiveId" clId="{2F75725C-3F2C-1B46-99AB-5EC7C1B771B5}" dt="2024-04-02T13:34:24.411" v="1085" actId="478"/>
          <ac:spMkLst>
            <pc:docMk/>
            <pc:sldMk cId="226869682" sldId="634"/>
            <ac:spMk id="60" creationId="{35A3AD47-5D11-8E63-4CCC-386BDA65F8A9}"/>
          </ac:spMkLst>
        </pc:spChg>
        <pc:spChg chg="del">
          <ac:chgData name="Nguyen Cong-Hau" userId="69bda68c629d3b68" providerId="LiveId" clId="{2F75725C-3F2C-1B46-99AB-5EC7C1B771B5}" dt="2024-04-02T13:36:46.586" v="1269" actId="478"/>
          <ac:spMkLst>
            <pc:docMk/>
            <pc:sldMk cId="226869682" sldId="634"/>
            <ac:spMk id="70" creationId="{386E8AAE-B4A3-C20C-D859-6B3662CEBD96}"/>
          </ac:spMkLst>
        </pc:spChg>
        <pc:spChg chg="del">
          <ac:chgData name="Nguyen Cong-Hau" userId="69bda68c629d3b68" providerId="LiveId" clId="{2F75725C-3F2C-1B46-99AB-5EC7C1B771B5}" dt="2024-04-02T13:36:42.273" v="1268" actId="478"/>
          <ac:spMkLst>
            <pc:docMk/>
            <pc:sldMk cId="226869682" sldId="634"/>
            <ac:spMk id="71" creationId="{7B7EDCFC-6B8E-7F77-2554-3F3525BC1242}"/>
          </ac:spMkLst>
        </pc:spChg>
        <pc:spChg chg="del">
          <ac:chgData name="Nguyen Cong-Hau" userId="69bda68c629d3b68" providerId="LiveId" clId="{2F75725C-3F2C-1B46-99AB-5EC7C1B771B5}" dt="2024-04-02T13:34:18.254" v="1082" actId="478"/>
          <ac:spMkLst>
            <pc:docMk/>
            <pc:sldMk cId="226869682" sldId="634"/>
            <ac:spMk id="72" creationId="{F9763851-E8E0-7269-6250-EEA6D3404224}"/>
          </ac:spMkLst>
        </pc:spChg>
        <pc:spChg chg="del">
          <ac:chgData name="Nguyen Cong-Hau" userId="69bda68c629d3b68" providerId="LiveId" clId="{2F75725C-3F2C-1B46-99AB-5EC7C1B771B5}" dt="2024-04-02T13:34:16.252" v="1081" actId="478"/>
          <ac:spMkLst>
            <pc:docMk/>
            <pc:sldMk cId="226869682" sldId="634"/>
            <ac:spMk id="73" creationId="{419009EE-837E-FFF6-DE5F-2CE98A0879CA}"/>
          </ac:spMkLst>
        </pc:spChg>
        <pc:spChg chg="del">
          <ac:chgData name="Nguyen Cong-Hau" userId="69bda68c629d3b68" providerId="LiveId" clId="{2F75725C-3F2C-1B46-99AB-5EC7C1B771B5}" dt="2024-04-02T13:34:20.432" v="1083" actId="478"/>
          <ac:spMkLst>
            <pc:docMk/>
            <pc:sldMk cId="226869682" sldId="634"/>
            <ac:spMk id="74" creationId="{30538177-2C5D-EFD3-D6CF-1F34AFDE1613}"/>
          </ac:spMkLst>
        </pc:spChg>
        <pc:spChg chg="del">
          <ac:chgData name="Nguyen Cong-Hau" userId="69bda68c629d3b68" providerId="LiveId" clId="{2F75725C-3F2C-1B46-99AB-5EC7C1B771B5}" dt="2024-04-02T13:34:22.183" v="1084" actId="478"/>
          <ac:spMkLst>
            <pc:docMk/>
            <pc:sldMk cId="226869682" sldId="634"/>
            <ac:spMk id="76" creationId="{40152461-F63D-95FE-87B3-A2B2E7B911D3}"/>
          </ac:spMkLst>
        </pc:spChg>
        <pc:spChg chg="del">
          <ac:chgData name="Nguyen Cong-Hau" userId="69bda68c629d3b68" providerId="LiveId" clId="{2F75725C-3F2C-1B46-99AB-5EC7C1B771B5}" dt="2024-04-02T13:36:13.712" v="1262" actId="478"/>
          <ac:spMkLst>
            <pc:docMk/>
            <pc:sldMk cId="226869682" sldId="634"/>
            <ac:spMk id="88" creationId="{A605378A-6784-6B83-12DE-5956575078BA}"/>
          </ac:spMkLst>
        </pc:spChg>
        <pc:spChg chg="del">
          <ac:chgData name="Nguyen Cong-Hau" userId="69bda68c629d3b68" providerId="LiveId" clId="{2F75725C-3F2C-1B46-99AB-5EC7C1B771B5}" dt="2024-04-02T13:36:12.135" v="1261" actId="478"/>
          <ac:spMkLst>
            <pc:docMk/>
            <pc:sldMk cId="226869682" sldId="634"/>
            <ac:spMk id="89" creationId="{913BA6E8-5B56-36B8-6565-196A9C3D3710}"/>
          </ac:spMkLst>
        </pc:spChg>
        <pc:spChg chg="del">
          <ac:chgData name="Nguyen Cong-Hau" userId="69bda68c629d3b68" providerId="LiveId" clId="{2F75725C-3F2C-1B46-99AB-5EC7C1B771B5}" dt="2024-04-02T13:10:26.017" v="54" actId="478"/>
          <ac:spMkLst>
            <pc:docMk/>
            <pc:sldMk cId="226869682" sldId="634"/>
            <ac:spMk id="91" creationId="{7A38D317-219C-6271-9FA6-1C189338708A}"/>
          </ac:spMkLst>
        </pc:spChg>
        <pc:spChg chg="del">
          <ac:chgData name="Nguyen Cong-Hau" userId="69bda68c629d3b68" providerId="LiveId" clId="{2F75725C-3F2C-1B46-99AB-5EC7C1B771B5}" dt="2024-04-02T13:10:23.942" v="53" actId="478"/>
          <ac:spMkLst>
            <pc:docMk/>
            <pc:sldMk cId="226869682" sldId="634"/>
            <ac:spMk id="93" creationId="{3ABCC3DA-34D5-FB31-964B-EDD717E90003}"/>
          </ac:spMkLst>
        </pc:spChg>
        <pc:spChg chg="add mod">
          <ac:chgData name="Nguyen Cong-Hau" userId="69bda68c629d3b68" providerId="LiveId" clId="{2F75725C-3F2C-1B46-99AB-5EC7C1B771B5}" dt="2024-04-05T15:10:58.238" v="5351" actId="1036"/>
          <ac:spMkLst>
            <pc:docMk/>
            <pc:sldMk cId="226869682" sldId="634"/>
            <ac:spMk id="97" creationId="{A1AE4F9E-3399-CD67-6DC8-4196999FC22A}"/>
          </ac:spMkLst>
        </pc:spChg>
        <pc:spChg chg="add mod">
          <ac:chgData name="Nguyen Cong-Hau" userId="69bda68c629d3b68" providerId="LiveId" clId="{2F75725C-3F2C-1B46-99AB-5EC7C1B771B5}" dt="2024-04-05T15:10:58.238" v="5351" actId="1036"/>
          <ac:spMkLst>
            <pc:docMk/>
            <pc:sldMk cId="226869682" sldId="634"/>
            <ac:spMk id="99" creationId="{3E682197-3E70-404D-403D-E2E340A94B40}"/>
          </ac:spMkLst>
        </pc:spChg>
        <pc:spChg chg="add mod">
          <ac:chgData name="Nguyen Cong-Hau" userId="69bda68c629d3b68" providerId="LiveId" clId="{2F75725C-3F2C-1B46-99AB-5EC7C1B771B5}" dt="2024-04-05T15:12:46.269" v="5376" actId="1076"/>
          <ac:spMkLst>
            <pc:docMk/>
            <pc:sldMk cId="226869682" sldId="634"/>
            <ac:spMk id="101" creationId="{5222F737-89C4-77B3-7FEC-0134FD6DE541}"/>
          </ac:spMkLst>
        </pc:spChg>
        <pc:spChg chg="add mod">
          <ac:chgData name="Nguyen Cong-Hau" userId="69bda68c629d3b68" providerId="LiveId" clId="{2F75725C-3F2C-1B46-99AB-5EC7C1B771B5}" dt="2024-04-05T15:13:29.269" v="5396" actId="1076"/>
          <ac:spMkLst>
            <pc:docMk/>
            <pc:sldMk cId="226869682" sldId="634"/>
            <ac:spMk id="103" creationId="{7CE64EFD-9F1E-D0A7-F545-D90BFB59C549}"/>
          </ac:spMkLst>
        </pc:spChg>
        <pc:grpChg chg="add mod topLvl">
          <ac:chgData name="Nguyen Cong-Hau" userId="69bda68c629d3b68" providerId="LiveId" clId="{2F75725C-3F2C-1B46-99AB-5EC7C1B771B5}" dt="2024-04-02T13:53:12.620" v="2033" actId="1076"/>
          <ac:grpSpMkLst>
            <pc:docMk/>
            <pc:sldMk cId="226869682" sldId="634"/>
            <ac:grpSpMk id="11" creationId="{C3291E94-C892-A47B-7975-AC8E289CFF82}"/>
          </ac:grpSpMkLst>
        </pc:grpChg>
        <pc:grpChg chg="del mod">
          <ac:chgData name="Nguyen Cong-Hau" userId="69bda68c629d3b68" providerId="LiveId" clId="{2F75725C-3F2C-1B46-99AB-5EC7C1B771B5}" dt="2024-04-02T13:54:14.609" v="2038" actId="478"/>
          <ac:grpSpMkLst>
            <pc:docMk/>
            <pc:sldMk cId="226869682" sldId="634"/>
            <ac:grpSpMk id="24" creationId="{953155FC-9E4D-D02B-6996-3FC3143FF2C5}"/>
          </ac:grpSpMkLst>
        </pc:grpChg>
        <pc:grpChg chg="del mod">
          <ac:chgData name="Nguyen Cong-Hau" userId="69bda68c629d3b68" providerId="LiveId" clId="{2F75725C-3F2C-1B46-99AB-5EC7C1B771B5}" dt="2024-04-02T13:52:50.315" v="2026" actId="478"/>
          <ac:grpSpMkLst>
            <pc:docMk/>
            <pc:sldMk cId="226869682" sldId="634"/>
            <ac:grpSpMk id="49" creationId="{002B68E4-F3C7-9B2D-9021-55AB151A0A02}"/>
          </ac:grpSpMkLst>
        </pc:grpChg>
        <pc:grpChg chg="del">
          <ac:chgData name="Nguyen Cong-Hau" userId="69bda68c629d3b68" providerId="LiveId" clId="{2F75725C-3F2C-1B46-99AB-5EC7C1B771B5}" dt="2024-04-02T13:34:13.925" v="1080" actId="478"/>
          <ac:grpSpMkLst>
            <pc:docMk/>
            <pc:sldMk cId="226869682" sldId="634"/>
            <ac:grpSpMk id="68" creationId="{68B7DA2C-3CD2-DA3C-410E-5CB0F3D14826}"/>
          </ac:grpSpMkLst>
        </pc:grpChg>
        <pc:grpChg chg="del">
          <ac:chgData name="Nguyen Cong-Hau" userId="69bda68c629d3b68" providerId="LiveId" clId="{2F75725C-3F2C-1B46-99AB-5EC7C1B771B5}" dt="2024-04-02T13:34:18.254" v="1082" actId="478"/>
          <ac:grpSpMkLst>
            <pc:docMk/>
            <pc:sldMk cId="226869682" sldId="634"/>
            <ac:grpSpMk id="69" creationId="{2B41318D-C58F-0C47-14EA-0C0FB71150E4}"/>
          </ac:grpSpMkLst>
        </pc:grpChg>
        <pc:grpChg chg="add del mod">
          <ac:chgData name="Nguyen Cong-Hau" userId="69bda68c629d3b68" providerId="LiveId" clId="{2F75725C-3F2C-1B46-99AB-5EC7C1B771B5}" dt="2024-04-02T13:53:12.089" v="2032" actId="164"/>
          <ac:grpSpMkLst>
            <pc:docMk/>
            <pc:sldMk cId="226869682" sldId="634"/>
            <ac:grpSpMk id="87" creationId="{389C4E79-1701-B784-8B92-603BCE329996}"/>
          </ac:grpSpMkLst>
        </pc:grpChg>
        <pc:picChg chg="add mod topLvl">
          <ac:chgData name="Nguyen Cong-Hau" userId="69bda68c629d3b68" providerId="LiveId" clId="{2F75725C-3F2C-1B46-99AB-5EC7C1B771B5}" dt="2024-04-02T13:53:12.620" v="2033" actId="1076"/>
          <ac:picMkLst>
            <pc:docMk/>
            <pc:sldMk cId="226869682" sldId="634"/>
            <ac:picMk id="21" creationId="{478ECB4B-1D49-DA2A-7627-5AC7559AB544}"/>
          </ac:picMkLst>
        </pc:picChg>
        <pc:picChg chg="add mod topLvl">
          <ac:chgData name="Nguyen Cong-Hau" userId="69bda68c629d3b68" providerId="LiveId" clId="{2F75725C-3F2C-1B46-99AB-5EC7C1B771B5}" dt="2024-04-02T13:53:12.620" v="2033" actId="1076"/>
          <ac:picMkLst>
            <pc:docMk/>
            <pc:sldMk cId="226869682" sldId="634"/>
            <ac:picMk id="22" creationId="{CA5ABC24-9BDE-A71A-0EFE-AE5B36A161AB}"/>
          </ac:picMkLst>
        </pc:picChg>
        <pc:picChg chg="del">
          <ac:chgData name="Nguyen Cong-Hau" userId="69bda68c629d3b68" providerId="LiveId" clId="{2F75725C-3F2C-1B46-99AB-5EC7C1B771B5}" dt="2024-04-02T13:34:05.014" v="1077" actId="478"/>
          <ac:picMkLst>
            <pc:docMk/>
            <pc:sldMk cId="226869682" sldId="634"/>
            <ac:picMk id="27" creationId="{230391FC-5DBD-6E1A-841C-3314FF75F5F8}"/>
          </ac:picMkLst>
        </pc:picChg>
        <pc:picChg chg="add mod topLvl">
          <ac:chgData name="Nguyen Cong-Hau" userId="69bda68c629d3b68" providerId="LiveId" clId="{2F75725C-3F2C-1B46-99AB-5EC7C1B771B5}" dt="2024-04-02T13:53:12.620" v="2033" actId="1076"/>
          <ac:picMkLst>
            <pc:docMk/>
            <pc:sldMk cId="226869682" sldId="634"/>
            <ac:picMk id="33" creationId="{2E389861-1743-89F0-7DE4-E844D89FECD0}"/>
          </ac:picMkLst>
        </pc:picChg>
        <pc:picChg chg="del">
          <ac:chgData name="Nguyen Cong-Hau" userId="69bda68c629d3b68" providerId="LiveId" clId="{2F75725C-3F2C-1B46-99AB-5EC7C1B771B5}" dt="2024-04-02T13:34:13.925" v="1080" actId="478"/>
          <ac:picMkLst>
            <pc:docMk/>
            <pc:sldMk cId="226869682" sldId="634"/>
            <ac:picMk id="75" creationId="{502E3796-AA03-04DD-7259-935924C95273}"/>
          </ac:picMkLst>
        </pc:picChg>
        <pc:picChg chg="add mod">
          <ac:chgData name="Nguyen Cong-Hau" userId="69bda68c629d3b68" providerId="LiveId" clId="{2F75725C-3F2C-1B46-99AB-5EC7C1B771B5}" dt="2024-04-05T15:12:33.679" v="5374" actId="1076"/>
          <ac:picMkLst>
            <pc:docMk/>
            <pc:sldMk cId="226869682" sldId="634"/>
            <ac:picMk id="92" creationId="{DF0D7352-98D2-A138-3359-B715BF92042D}"/>
          </ac:picMkLst>
        </pc:picChg>
        <pc:picChg chg="add mod">
          <ac:chgData name="Nguyen Cong-Hau" userId="69bda68c629d3b68" providerId="LiveId" clId="{2F75725C-3F2C-1B46-99AB-5EC7C1B771B5}" dt="2024-04-05T15:12:33.679" v="5374" actId="1076"/>
          <ac:picMkLst>
            <pc:docMk/>
            <pc:sldMk cId="226869682" sldId="634"/>
            <ac:picMk id="95" creationId="{4E3815B9-2E53-91BD-9227-E9F671F6D6BD}"/>
          </ac:picMkLst>
        </pc:picChg>
      </pc:sldChg>
      <pc:sldChg chg="del">
        <pc:chgData name="Nguyen Cong-Hau" userId="69bda68c629d3b68" providerId="LiveId" clId="{2F75725C-3F2C-1B46-99AB-5EC7C1B771B5}" dt="2024-04-04T13:36:20.181" v="4788" actId="2696"/>
        <pc:sldMkLst>
          <pc:docMk/>
          <pc:sldMk cId="1895979907" sldId="635"/>
        </pc:sldMkLst>
      </pc:sldChg>
      <pc:sldChg chg="addSp delSp modSp add mod">
        <pc:chgData name="Nguyen Cong-Hau" userId="69bda68c629d3b68" providerId="LiveId" clId="{2F75725C-3F2C-1B46-99AB-5EC7C1B771B5}" dt="2024-04-08T06:00:05.901" v="6599" actId="1076"/>
        <pc:sldMkLst>
          <pc:docMk/>
          <pc:sldMk cId="2158716577" sldId="652"/>
        </pc:sldMkLst>
        <pc:spChg chg="mod">
          <ac:chgData name="Nguyen Cong-Hau" userId="69bda68c629d3b68" providerId="LiveId" clId="{2F75725C-3F2C-1B46-99AB-5EC7C1B771B5}" dt="2024-04-05T15:44:17.899" v="5634" actId="1076"/>
          <ac:spMkLst>
            <pc:docMk/>
            <pc:sldMk cId="2158716577" sldId="652"/>
            <ac:spMk id="2" creationId="{7CB41F1D-D085-56AE-BA97-EC50B92B8D1F}"/>
          </ac:spMkLst>
        </pc:spChg>
        <pc:spChg chg="mod">
          <ac:chgData name="Nguyen Cong-Hau" userId="69bda68c629d3b68" providerId="LiveId" clId="{2F75725C-3F2C-1B46-99AB-5EC7C1B771B5}" dt="2024-04-04T14:32:49.771" v="4950" actId="1076"/>
          <ac:spMkLst>
            <pc:docMk/>
            <pc:sldMk cId="2158716577" sldId="652"/>
            <ac:spMk id="4" creationId="{89B1538B-9E08-A5D6-F1B7-B06FA8C4E8C6}"/>
          </ac:spMkLst>
        </pc:spChg>
        <pc:spChg chg="add mod">
          <ac:chgData name="Nguyen Cong-Hau" userId="69bda68c629d3b68" providerId="LiveId" clId="{2F75725C-3F2C-1B46-99AB-5EC7C1B771B5}" dt="2024-04-08T05:59:40.592" v="6592" actId="1076"/>
          <ac:spMkLst>
            <pc:docMk/>
            <pc:sldMk cId="2158716577" sldId="652"/>
            <ac:spMk id="5" creationId="{2F0B60F6-664B-D1D7-67CB-BB22CC47588D}"/>
          </ac:spMkLst>
        </pc:spChg>
        <pc:spChg chg="del mod">
          <ac:chgData name="Nguyen Cong-Hau" userId="69bda68c629d3b68" providerId="LiveId" clId="{2F75725C-3F2C-1B46-99AB-5EC7C1B771B5}" dt="2024-04-04T14:32:04.922" v="4942" actId="21"/>
          <ac:spMkLst>
            <pc:docMk/>
            <pc:sldMk cId="2158716577" sldId="652"/>
            <ac:spMk id="8" creationId="{5492F843-A3E8-F383-1930-79BEFE7C30CF}"/>
          </ac:spMkLst>
        </pc:spChg>
        <pc:spChg chg="mod">
          <ac:chgData name="Nguyen Cong-Hau" userId="69bda68c629d3b68" providerId="LiveId" clId="{2F75725C-3F2C-1B46-99AB-5EC7C1B771B5}" dt="2024-04-02T14:20:44.635" v="3182"/>
          <ac:spMkLst>
            <pc:docMk/>
            <pc:sldMk cId="2158716577" sldId="652"/>
            <ac:spMk id="10" creationId="{1B5D6F58-886F-00F6-B1F4-8493DAA0B608}"/>
          </ac:spMkLst>
        </pc:spChg>
        <pc:spChg chg="del">
          <ac:chgData name="Nguyen Cong-Hau" userId="69bda68c629d3b68" providerId="LiveId" clId="{2F75725C-3F2C-1B46-99AB-5EC7C1B771B5}" dt="2024-04-04T13:36:43.927" v="4790" actId="478"/>
          <ac:spMkLst>
            <pc:docMk/>
            <pc:sldMk cId="2158716577" sldId="652"/>
            <ac:spMk id="11" creationId="{1A543447-55B6-1E1C-540A-59E2C7A98A83}"/>
          </ac:spMkLst>
        </pc:spChg>
        <pc:spChg chg="mod">
          <ac:chgData name="Nguyen Cong-Hau" userId="69bda68c629d3b68" providerId="LiveId" clId="{2F75725C-3F2C-1B46-99AB-5EC7C1B771B5}" dt="2024-04-08T06:00:05.901" v="6599" actId="1076"/>
          <ac:spMkLst>
            <pc:docMk/>
            <pc:sldMk cId="2158716577" sldId="652"/>
            <ac:spMk id="12" creationId="{BC3A3A06-D27B-4E4E-FA93-011D44185622}"/>
          </ac:spMkLst>
        </pc:spChg>
        <pc:spChg chg="mod">
          <ac:chgData name="Nguyen Cong-Hau" userId="69bda68c629d3b68" providerId="LiveId" clId="{2F75725C-3F2C-1B46-99AB-5EC7C1B771B5}" dt="2024-04-06T00:29:20.741" v="6051" actId="20577"/>
          <ac:spMkLst>
            <pc:docMk/>
            <pc:sldMk cId="2158716577" sldId="652"/>
            <ac:spMk id="13" creationId="{9E27C709-EC8D-6178-C5FC-362596EE3AC5}"/>
          </ac:spMkLst>
        </pc:spChg>
        <pc:spChg chg="mod">
          <ac:chgData name="Nguyen Cong-Hau" userId="69bda68c629d3b68" providerId="LiveId" clId="{2F75725C-3F2C-1B46-99AB-5EC7C1B771B5}" dt="2024-04-02T14:20:44.635" v="3182"/>
          <ac:spMkLst>
            <pc:docMk/>
            <pc:sldMk cId="2158716577" sldId="652"/>
            <ac:spMk id="14" creationId="{0AD6800F-82E2-3613-C31F-26BB26EF6334}"/>
          </ac:spMkLst>
        </pc:spChg>
        <pc:spChg chg="add mod">
          <ac:chgData name="Nguyen Cong-Hau" userId="69bda68c629d3b68" providerId="LiveId" clId="{2F75725C-3F2C-1B46-99AB-5EC7C1B771B5}" dt="2024-04-04T13:36:44.303" v="4791"/>
          <ac:spMkLst>
            <pc:docMk/>
            <pc:sldMk cId="2158716577" sldId="652"/>
            <ac:spMk id="15" creationId="{C591968C-0F4E-50BA-4FB1-6B0E732C454F}"/>
          </ac:spMkLst>
        </pc:spChg>
        <pc:spChg chg="add mod">
          <ac:chgData name="Nguyen Cong-Hau" userId="69bda68c629d3b68" providerId="LiveId" clId="{2F75725C-3F2C-1B46-99AB-5EC7C1B771B5}" dt="2024-04-04T14:32:35.461" v="4948" actId="14100"/>
          <ac:spMkLst>
            <pc:docMk/>
            <pc:sldMk cId="2158716577" sldId="652"/>
            <ac:spMk id="24" creationId="{2F6DDA46-1973-D63A-CEDB-BF0E088C59BA}"/>
          </ac:spMkLst>
        </pc:spChg>
        <pc:spChg chg="mod">
          <ac:chgData name="Nguyen Cong-Hau" userId="69bda68c629d3b68" providerId="LiveId" clId="{2F75725C-3F2C-1B46-99AB-5EC7C1B771B5}" dt="2024-04-05T15:46:42.778" v="5667" actId="14100"/>
          <ac:spMkLst>
            <pc:docMk/>
            <pc:sldMk cId="2158716577" sldId="652"/>
            <ac:spMk id="25" creationId="{A5DCED53-D31F-5108-BB6D-13AFA471352B}"/>
          </ac:spMkLst>
        </pc:spChg>
        <pc:spChg chg="mod">
          <ac:chgData name="Nguyen Cong-Hau" userId="69bda68c629d3b68" providerId="LiveId" clId="{2F75725C-3F2C-1B46-99AB-5EC7C1B771B5}" dt="2024-04-05T15:44:20.396" v="5635" actId="1076"/>
          <ac:spMkLst>
            <pc:docMk/>
            <pc:sldMk cId="2158716577" sldId="652"/>
            <ac:spMk id="26" creationId="{095D7A7D-C350-0710-62BB-6AF2DD585666}"/>
          </ac:spMkLst>
        </pc:spChg>
        <pc:spChg chg="mod">
          <ac:chgData name="Nguyen Cong-Hau" userId="69bda68c629d3b68" providerId="LiveId" clId="{2F75725C-3F2C-1B46-99AB-5EC7C1B771B5}" dt="2024-04-08T05:59:53.267" v="6595" actId="1076"/>
          <ac:spMkLst>
            <pc:docMk/>
            <pc:sldMk cId="2158716577" sldId="652"/>
            <ac:spMk id="27" creationId="{CACE59CB-6FE0-4E69-2C67-3BE03F2D71ED}"/>
          </ac:spMkLst>
        </pc:spChg>
        <pc:spChg chg="add mod">
          <ac:chgData name="Nguyen Cong-Hau" userId="69bda68c629d3b68" providerId="LiveId" clId="{2F75725C-3F2C-1B46-99AB-5EC7C1B771B5}" dt="2024-04-05T15:39:07.550" v="5407" actId="1076"/>
          <ac:spMkLst>
            <pc:docMk/>
            <pc:sldMk cId="2158716577" sldId="652"/>
            <ac:spMk id="29" creationId="{2423D328-3F6A-48BB-5B8A-EE86F4CEA7A4}"/>
          </ac:spMkLst>
        </pc:spChg>
        <pc:spChg chg="del mod">
          <ac:chgData name="Nguyen Cong-Hau" userId="69bda68c629d3b68" providerId="LiveId" clId="{2F75725C-3F2C-1B46-99AB-5EC7C1B771B5}" dt="2024-04-05T15:38:53.771" v="5400" actId="21"/>
          <ac:spMkLst>
            <pc:docMk/>
            <pc:sldMk cId="2158716577" sldId="652"/>
            <ac:spMk id="30" creationId="{E57FB1B1-DD82-BD5C-7437-54FB5890591A}"/>
          </ac:spMkLst>
        </pc:spChg>
        <pc:spChg chg="add mod">
          <ac:chgData name="Nguyen Cong-Hau" userId="69bda68c629d3b68" providerId="LiveId" clId="{2F75725C-3F2C-1B46-99AB-5EC7C1B771B5}" dt="2024-04-05T15:40:03.426" v="5425" actId="1076"/>
          <ac:spMkLst>
            <pc:docMk/>
            <pc:sldMk cId="2158716577" sldId="652"/>
            <ac:spMk id="32" creationId="{06F90D4E-4CDE-F8BF-2324-5A3BB2F80444}"/>
          </ac:spMkLst>
        </pc:spChg>
        <pc:spChg chg="add mod">
          <ac:chgData name="Nguyen Cong-Hau" userId="69bda68c629d3b68" providerId="LiveId" clId="{2F75725C-3F2C-1B46-99AB-5EC7C1B771B5}" dt="2024-04-07T00:39:55.010" v="6525" actId="1076"/>
          <ac:spMkLst>
            <pc:docMk/>
            <pc:sldMk cId="2158716577" sldId="652"/>
            <ac:spMk id="33" creationId="{68A1DEE0-0A74-F53F-3709-F234239F5D0F}"/>
          </ac:spMkLst>
        </pc:spChg>
        <pc:spChg chg="add mod">
          <ac:chgData name="Nguyen Cong-Hau" userId="69bda68c629d3b68" providerId="LiveId" clId="{2F75725C-3F2C-1B46-99AB-5EC7C1B771B5}" dt="2024-04-07T00:40:38.598" v="6534" actId="1582"/>
          <ac:spMkLst>
            <pc:docMk/>
            <pc:sldMk cId="2158716577" sldId="652"/>
            <ac:spMk id="34" creationId="{931A3BBB-4A63-6DD5-4CE5-CE0AAD945F11}"/>
          </ac:spMkLst>
        </pc:spChg>
        <pc:grpChg chg="add mod">
          <ac:chgData name="Nguyen Cong-Hau" userId="69bda68c629d3b68" providerId="LiveId" clId="{2F75725C-3F2C-1B46-99AB-5EC7C1B771B5}" dt="2024-04-02T14:20:44.635" v="3182"/>
          <ac:grpSpMkLst>
            <pc:docMk/>
            <pc:sldMk cId="2158716577" sldId="652"/>
            <ac:grpSpMk id="7" creationId="{31C90450-6FD1-09F5-3AE9-878B68893583}"/>
          </ac:grpSpMkLst>
        </pc:grpChg>
        <pc:grpChg chg="mod">
          <ac:chgData name="Nguyen Cong-Hau" userId="69bda68c629d3b68" providerId="LiveId" clId="{2F75725C-3F2C-1B46-99AB-5EC7C1B771B5}" dt="2024-04-02T14:20:44.635" v="3182"/>
          <ac:grpSpMkLst>
            <pc:docMk/>
            <pc:sldMk cId="2158716577" sldId="652"/>
            <ac:grpSpMk id="9" creationId="{EE8E1378-DCF9-8864-0634-98E5729049DA}"/>
          </ac:grpSpMkLst>
        </pc:grpChg>
        <pc:grpChg chg="del">
          <ac:chgData name="Nguyen Cong-Hau" userId="69bda68c629d3b68" providerId="LiveId" clId="{2F75725C-3F2C-1B46-99AB-5EC7C1B771B5}" dt="2024-04-02T14:20:33.668" v="3181" actId="478"/>
          <ac:grpSpMkLst>
            <pc:docMk/>
            <pc:sldMk cId="2158716577" sldId="652"/>
            <ac:grpSpMk id="16" creationId="{780F2BC4-BDAA-6C4E-9335-9CB45BEFEA99}"/>
          </ac:grpSpMkLst>
        </pc:grpChg>
        <pc:graphicFrameChg chg="mod">
          <ac:chgData name="Nguyen Cong-Hau" userId="69bda68c629d3b68" providerId="LiveId" clId="{2F75725C-3F2C-1B46-99AB-5EC7C1B771B5}" dt="2024-04-05T15:39:10.380" v="5408" actId="1076"/>
          <ac:graphicFrameMkLst>
            <pc:docMk/>
            <pc:sldMk cId="2158716577" sldId="652"/>
            <ac:graphicFrameMk id="28" creationId="{5810D5C2-DE56-D781-3A13-B664DB8691C5}"/>
          </ac:graphicFrameMkLst>
        </pc:graphicFrameChg>
        <pc:picChg chg="add del mod">
          <ac:chgData name="Nguyen Cong-Hau" userId="69bda68c629d3b68" providerId="LiveId" clId="{2F75725C-3F2C-1B46-99AB-5EC7C1B771B5}" dt="2024-04-04T14:31:43.472" v="4936" actId="478"/>
          <ac:picMkLst>
            <pc:docMk/>
            <pc:sldMk cId="2158716577" sldId="652"/>
            <ac:picMk id="3" creationId="{31A18946-3461-35F1-6606-8F69674031A8}"/>
          </ac:picMkLst>
        </pc:picChg>
        <pc:picChg chg="del mod">
          <ac:chgData name="Nguyen Cong-Hau" userId="69bda68c629d3b68" providerId="LiveId" clId="{2F75725C-3F2C-1B46-99AB-5EC7C1B771B5}" dt="2024-04-04T14:31:18.987" v="4929" actId="21"/>
          <ac:picMkLst>
            <pc:docMk/>
            <pc:sldMk cId="2158716577" sldId="652"/>
            <ac:picMk id="5" creationId="{88FE93A2-8A81-479D-7693-F3269460CA29}"/>
          </ac:picMkLst>
        </pc:picChg>
        <pc:picChg chg="del mod">
          <ac:chgData name="Nguyen Cong-Hau" userId="69bda68c629d3b68" providerId="LiveId" clId="{2F75725C-3F2C-1B46-99AB-5EC7C1B771B5}" dt="2024-04-04T14:30:18.180" v="4924" actId="478"/>
          <ac:picMkLst>
            <pc:docMk/>
            <pc:sldMk cId="2158716577" sldId="652"/>
            <ac:picMk id="6" creationId="{71324174-51EA-AC09-74B4-23FC5487B0C2}"/>
          </ac:picMkLst>
        </pc:picChg>
        <pc:picChg chg="add mod">
          <ac:chgData name="Nguyen Cong-Hau" userId="69bda68c629d3b68" providerId="LiveId" clId="{2F75725C-3F2C-1B46-99AB-5EC7C1B771B5}" dt="2024-04-04T14:31:15.383" v="4928" actId="1076"/>
          <ac:picMkLst>
            <pc:docMk/>
            <pc:sldMk cId="2158716577" sldId="652"/>
            <ac:picMk id="21" creationId="{DC09565E-AFCD-8F94-4499-E1431B8C6850}"/>
          </ac:picMkLst>
        </pc:picChg>
        <pc:picChg chg="add mod">
          <ac:chgData name="Nguyen Cong-Hau" userId="69bda68c629d3b68" providerId="LiveId" clId="{2F75725C-3F2C-1B46-99AB-5EC7C1B771B5}" dt="2024-04-04T14:31:35.542" v="4933" actId="1076"/>
          <ac:picMkLst>
            <pc:docMk/>
            <pc:sldMk cId="2158716577" sldId="652"/>
            <ac:picMk id="22" creationId="{E23C6CA5-4350-0B22-D9C6-DCAF118F87F1}"/>
          </ac:picMkLst>
        </pc:picChg>
        <pc:picChg chg="add mod">
          <ac:chgData name="Nguyen Cong-Hau" userId="69bda68c629d3b68" providerId="LiveId" clId="{2F75725C-3F2C-1B46-99AB-5EC7C1B771B5}" dt="2024-04-04T14:32:03.231" v="4941" actId="1076"/>
          <ac:picMkLst>
            <pc:docMk/>
            <pc:sldMk cId="2158716577" sldId="652"/>
            <ac:picMk id="23" creationId="{F76B026C-FBA3-A311-CACC-83323ACB17DA}"/>
          </ac:picMkLst>
        </pc:picChg>
        <pc:picChg chg="add mod">
          <ac:chgData name="Nguyen Cong-Hau" userId="69bda68c629d3b68" providerId="LiveId" clId="{2F75725C-3F2C-1B46-99AB-5EC7C1B771B5}" dt="2024-04-05T15:40:05.344" v="5426" actId="1076"/>
          <ac:picMkLst>
            <pc:docMk/>
            <pc:sldMk cId="2158716577" sldId="652"/>
            <ac:picMk id="31" creationId="{1277F69F-6669-A50B-70B7-0AF5EB8A0F9E}"/>
          </ac:picMkLst>
        </pc:picChg>
      </pc:sldChg>
      <pc:sldChg chg="addSp delSp modSp add mod modNotesTx">
        <pc:chgData name="Nguyen Cong-Hau" userId="69bda68c629d3b68" providerId="LiveId" clId="{2F75725C-3F2C-1B46-99AB-5EC7C1B771B5}" dt="2024-04-08T06:16:52.416" v="6614" actId="1076"/>
        <pc:sldMkLst>
          <pc:docMk/>
          <pc:sldMk cId="3606763268" sldId="653"/>
        </pc:sldMkLst>
        <pc:spChg chg="add mod">
          <ac:chgData name="Nguyen Cong-Hau" userId="69bda68c629d3b68" providerId="LiveId" clId="{2F75725C-3F2C-1B46-99AB-5EC7C1B771B5}" dt="2024-04-08T06:16:52.416" v="6614" actId="1076"/>
          <ac:spMkLst>
            <pc:docMk/>
            <pc:sldMk cId="3606763268" sldId="653"/>
            <ac:spMk id="5" creationId="{4888A34F-32FA-62FC-68C7-0C5D9A608225}"/>
          </ac:spMkLst>
        </pc:spChg>
        <pc:spChg chg="add del mod">
          <ac:chgData name="Nguyen Cong-Hau" userId="69bda68c629d3b68" providerId="LiveId" clId="{2F75725C-3F2C-1B46-99AB-5EC7C1B771B5}" dt="2024-04-06T00:39:10.187" v="6088"/>
          <ac:spMkLst>
            <pc:docMk/>
            <pc:sldMk cId="3606763268" sldId="653"/>
            <ac:spMk id="7" creationId="{91DF8FD9-179C-D72A-8A64-1BE057C92750}"/>
          </ac:spMkLst>
        </pc:spChg>
        <pc:spChg chg="add mod">
          <ac:chgData name="Nguyen Cong-Hau" userId="69bda68c629d3b68" providerId="LiveId" clId="{2F75725C-3F2C-1B46-99AB-5EC7C1B771B5}" dt="2024-04-06T00:39:39.247" v="6093" actId="20577"/>
          <ac:spMkLst>
            <pc:docMk/>
            <pc:sldMk cId="3606763268" sldId="653"/>
            <ac:spMk id="9" creationId="{DD71DEA3-5047-2FA2-EDCE-645B76B1FEF1}"/>
          </ac:spMkLst>
        </pc:spChg>
        <pc:spChg chg="mod">
          <ac:chgData name="Nguyen Cong-Hau" userId="69bda68c629d3b68" providerId="LiveId" clId="{2F75725C-3F2C-1B46-99AB-5EC7C1B771B5}" dt="2024-04-04T12:56:20.415" v="3966" actId="1076"/>
          <ac:spMkLst>
            <pc:docMk/>
            <pc:sldMk cId="3606763268" sldId="653"/>
            <ac:spMk id="18" creationId="{7A0C3DA8-9250-4AAF-243F-4D2234075383}"/>
          </ac:spMkLst>
        </pc:spChg>
        <pc:picChg chg="add del mod">
          <ac:chgData name="Nguyen Cong-Hau" userId="69bda68c629d3b68" providerId="LiveId" clId="{2F75725C-3F2C-1B46-99AB-5EC7C1B771B5}" dt="2024-04-06T00:37:28.342" v="6061" actId="21"/>
          <ac:picMkLst>
            <pc:docMk/>
            <pc:sldMk cId="3606763268" sldId="653"/>
            <ac:picMk id="3" creationId="{D4FFA745-65C7-AEF4-C0F5-3D670D072200}"/>
          </ac:picMkLst>
        </pc:picChg>
      </pc:sldChg>
      <pc:sldChg chg="addSp delSp modSp add mod">
        <pc:chgData name="Nguyen Cong-Hau" userId="69bda68c629d3b68" providerId="LiveId" clId="{2F75725C-3F2C-1B46-99AB-5EC7C1B771B5}" dt="2024-04-06T04:42:23.579" v="6227" actId="1076"/>
        <pc:sldMkLst>
          <pc:docMk/>
          <pc:sldMk cId="41094487" sldId="712"/>
        </pc:sldMkLst>
        <pc:spChg chg="mod">
          <ac:chgData name="Nguyen Cong-Hau" userId="69bda68c629d3b68" providerId="LiveId" clId="{2F75725C-3F2C-1B46-99AB-5EC7C1B771B5}" dt="2024-04-04T13:29:40.381" v="4660" actId="20577"/>
          <ac:spMkLst>
            <pc:docMk/>
            <pc:sldMk cId="41094487" sldId="712"/>
            <ac:spMk id="2" creationId="{6BE82F53-6F27-68EF-F2D2-DA4A718CD993}"/>
          </ac:spMkLst>
        </pc:spChg>
        <pc:spChg chg="mod">
          <ac:chgData name="Nguyen Cong-Hau" userId="69bda68c629d3b68" providerId="LiveId" clId="{2F75725C-3F2C-1B46-99AB-5EC7C1B771B5}" dt="2024-04-04T13:33:32.861" v="4764" actId="20577"/>
          <ac:spMkLst>
            <pc:docMk/>
            <pc:sldMk cId="41094487" sldId="712"/>
            <ac:spMk id="7" creationId="{46209791-E9BF-495A-253A-4981FF15E33E}"/>
          </ac:spMkLst>
        </pc:spChg>
        <pc:spChg chg="add mod">
          <ac:chgData name="Nguyen Cong-Hau" userId="69bda68c629d3b68" providerId="LiveId" clId="{2F75725C-3F2C-1B46-99AB-5EC7C1B771B5}" dt="2024-04-04T14:24:30.116" v="4883" actId="1076"/>
          <ac:spMkLst>
            <pc:docMk/>
            <pc:sldMk cId="41094487" sldId="712"/>
            <ac:spMk id="13" creationId="{1A997729-A648-66F9-7736-66C4D780879C}"/>
          </ac:spMkLst>
        </pc:spChg>
        <pc:spChg chg="mod">
          <ac:chgData name="Nguyen Cong-Hau" userId="69bda68c629d3b68" providerId="LiveId" clId="{2F75725C-3F2C-1B46-99AB-5EC7C1B771B5}" dt="2024-04-04T13:31:25.189" v="4712" actId="20577"/>
          <ac:spMkLst>
            <pc:docMk/>
            <pc:sldMk cId="41094487" sldId="712"/>
            <ac:spMk id="38" creationId="{19F41929-46A8-4AF9-BFBC-8FA482147122}"/>
          </ac:spMkLst>
        </pc:spChg>
        <pc:spChg chg="mod">
          <ac:chgData name="Nguyen Cong-Hau" userId="69bda68c629d3b68" providerId="LiveId" clId="{2F75725C-3F2C-1B46-99AB-5EC7C1B771B5}" dt="2024-04-04T13:35:08.447" v="4778" actId="1076"/>
          <ac:spMkLst>
            <pc:docMk/>
            <pc:sldMk cId="41094487" sldId="712"/>
            <ac:spMk id="43" creationId="{5ABC08B8-E753-ECD3-2470-BE9F6F22D1D7}"/>
          </ac:spMkLst>
        </pc:spChg>
        <pc:spChg chg="mod">
          <ac:chgData name="Nguyen Cong-Hau" userId="69bda68c629d3b68" providerId="LiveId" clId="{2F75725C-3F2C-1B46-99AB-5EC7C1B771B5}" dt="2024-04-04T13:34:56.466" v="4777" actId="20577"/>
          <ac:spMkLst>
            <pc:docMk/>
            <pc:sldMk cId="41094487" sldId="712"/>
            <ac:spMk id="50" creationId="{C3F56DAB-4C43-906E-8950-B32AD223AB75}"/>
          </ac:spMkLst>
        </pc:spChg>
        <pc:spChg chg="mod">
          <ac:chgData name="Nguyen Cong-Hau" userId="69bda68c629d3b68" providerId="LiveId" clId="{2F75725C-3F2C-1B46-99AB-5EC7C1B771B5}" dt="2024-04-04T13:33:53.510" v="4768" actId="14100"/>
          <ac:spMkLst>
            <pc:docMk/>
            <pc:sldMk cId="41094487" sldId="712"/>
            <ac:spMk id="60" creationId="{D790D496-D0C7-133D-CD7F-62D1113F52EC}"/>
          </ac:spMkLst>
        </pc:spChg>
        <pc:spChg chg="del">
          <ac:chgData name="Nguyen Cong-Hau" userId="69bda68c629d3b68" providerId="LiveId" clId="{2F75725C-3F2C-1B46-99AB-5EC7C1B771B5}" dt="2024-04-04T13:32:07.581" v="4734" actId="478"/>
          <ac:spMkLst>
            <pc:docMk/>
            <pc:sldMk cId="41094487" sldId="712"/>
            <ac:spMk id="64" creationId="{C217C63C-A4BA-1CE5-1D0B-C9A76F647D9F}"/>
          </ac:spMkLst>
        </pc:spChg>
        <pc:grpChg chg="mod">
          <ac:chgData name="Nguyen Cong-Hau" userId="69bda68c629d3b68" providerId="LiveId" clId="{2F75725C-3F2C-1B46-99AB-5EC7C1B771B5}" dt="2024-04-04T13:35:33.087" v="4779" actId="1076"/>
          <ac:grpSpMkLst>
            <pc:docMk/>
            <pc:sldMk cId="41094487" sldId="712"/>
            <ac:grpSpMk id="4" creationId="{D3F4291A-B581-E50D-D48E-58BD2C982C45}"/>
          </ac:grpSpMkLst>
        </pc:grpChg>
        <pc:grpChg chg="mod">
          <ac:chgData name="Nguyen Cong-Hau" userId="69bda68c629d3b68" providerId="LiveId" clId="{2F75725C-3F2C-1B46-99AB-5EC7C1B771B5}" dt="2024-04-04T13:35:45.410" v="4782" actId="1076"/>
          <ac:grpSpMkLst>
            <pc:docMk/>
            <pc:sldMk cId="41094487" sldId="712"/>
            <ac:grpSpMk id="37" creationId="{F2A2F550-439C-7169-410C-3F122184FCB0}"/>
          </ac:grpSpMkLst>
        </pc:grpChg>
        <pc:grpChg chg="mod">
          <ac:chgData name="Nguyen Cong-Hau" userId="69bda68c629d3b68" providerId="LiveId" clId="{2F75725C-3F2C-1B46-99AB-5EC7C1B771B5}" dt="2024-04-04T13:35:40.853" v="4781" actId="1076"/>
          <ac:grpSpMkLst>
            <pc:docMk/>
            <pc:sldMk cId="41094487" sldId="712"/>
            <ac:grpSpMk id="42" creationId="{E6683087-7460-919D-DA12-4D3DD31B534B}"/>
          </ac:grpSpMkLst>
        </pc:grpChg>
        <pc:grpChg chg="mod">
          <ac:chgData name="Nguyen Cong-Hau" userId="69bda68c629d3b68" providerId="LiveId" clId="{2F75725C-3F2C-1B46-99AB-5EC7C1B771B5}" dt="2024-04-04T13:36:12.931" v="4787" actId="1076"/>
          <ac:grpSpMkLst>
            <pc:docMk/>
            <pc:sldMk cId="41094487" sldId="712"/>
            <ac:grpSpMk id="49" creationId="{5D9CA6A1-E064-8EB2-C30D-4EF1F163A3CF}"/>
          </ac:grpSpMkLst>
        </pc:grpChg>
        <pc:grpChg chg="mod">
          <ac:chgData name="Nguyen Cong-Hau" userId="69bda68c629d3b68" providerId="LiveId" clId="{2F75725C-3F2C-1B46-99AB-5EC7C1B771B5}" dt="2024-04-06T04:42:23.579" v="6227" actId="1076"/>
          <ac:grpSpMkLst>
            <pc:docMk/>
            <pc:sldMk cId="41094487" sldId="712"/>
            <ac:grpSpMk id="59" creationId="{F1A1A82C-12AF-5E8B-CB77-D648622D7E36}"/>
          </ac:grpSpMkLst>
        </pc:grpChg>
      </pc:sldChg>
      <pc:sldChg chg="add">
        <pc:chgData name="Nguyen Cong-Hau" userId="69bda68c629d3b68" providerId="LiveId" clId="{2F75725C-3F2C-1B46-99AB-5EC7C1B771B5}" dt="2024-04-06T00:14:24.507" v="5668"/>
        <pc:sldMkLst>
          <pc:docMk/>
          <pc:sldMk cId="3021493753" sldId="713"/>
        </pc:sldMkLst>
      </pc:sldChg>
      <pc:sldChg chg="add">
        <pc:chgData name="Nguyen Cong-Hau" userId="69bda68c629d3b68" providerId="LiveId" clId="{2F75725C-3F2C-1B46-99AB-5EC7C1B771B5}" dt="2024-04-06T00:14:24.507" v="5668"/>
        <pc:sldMkLst>
          <pc:docMk/>
          <pc:sldMk cId="922004250" sldId="714"/>
        </pc:sldMkLst>
      </pc:sldChg>
      <pc:sldChg chg="addSp delSp modSp add mod">
        <pc:chgData name="Nguyen Cong-Hau" userId="69bda68c629d3b68" providerId="LiveId" clId="{2F75725C-3F2C-1B46-99AB-5EC7C1B771B5}" dt="2024-04-06T04:52:50.109" v="6352" actId="207"/>
        <pc:sldMkLst>
          <pc:docMk/>
          <pc:sldMk cId="1564180690" sldId="715"/>
        </pc:sldMkLst>
        <pc:spChg chg="mod">
          <ac:chgData name="Nguyen Cong-Hau" userId="69bda68c629d3b68" providerId="LiveId" clId="{2F75725C-3F2C-1B46-99AB-5EC7C1B771B5}" dt="2024-04-06T04:51:32.995" v="6339"/>
          <ac:spMkLst>
            <pc:docMk/>
            <pc:sldMk cId="1564180690" sldId="715"/>
            <ac:spMk id="6" creationId="{C7639D2F-8849-586A-549F-2D62184D93B2}"/>
          </ac:spMkLst>
        </pc:spChg>
        <pc:spChg chg="mod">
          <ac:chgData name="Nguyen Cong-Hau" userId="69bda68c629d3b68" providerId="LiveId" clId="{2F75725C-3F2C-1B46-99AB-5EC7C1B771B5}" dt="2024-04-06T04:51:32.995" v="6339"/>
          <ac:spMkLst>
            <pc:docMk/>
            <pc:sldMk cId="1564180690" sldId="715"/>
            <ac:spMk id="7" creationId="{01F176D7-46FD-E5EB-89DF-2D09B9527F49}"/>
          </ac:spMkLst>
        </pc:spChg>
        <pc:spChg chg="mod">
          <ac:chgData name="Nguyen Cong-Hau" userId="69bda68c629d3b68" providerId="LiveId" clId="{2F75725C-3F2C-1B46-99AB-5EC7C1B771B5}" dt="2024-04-06T04:51:32.995" v="6339"/>
          <ac:spMkLst>
            <pc:docMk/>
            <pc:sldMk cId="1564180690" sldId="715"/>
            <ac:spMk id="8" creationId="{19D83641-5C63-16CF-4D05-4A7F0DA91B48}"/>
          </ac:spMkLst>
        </pc:spChg>
        <pc:spChg chg="del">
          <ac:chgData name="Nguyen Cong-Hau" userId="69bda68c629d3b68" providerId="LiveId" clId="{2F75725C-3F2C-1B46-99AB-5EC7C1B771B5}" dt="2024-04-06T04:51:26.861" v="6338" actId="478"/>
          <ac:spMkLst>
            <pc:docMk/>
            <pc:sldMk cId="1564180690" sldId="715"/>
            <ac:spMk id="14" creationId="{D44334BA-44DE-AA1C-8F5C-058D71264DF8}"/>
          </ac:spMkLst>
        </pc:spChg>
        <pc:spChg chg="add mod">
          <ac:chgData name="Nguyen Cong-Hau" userId="69bda68c629d3b68" providerId="LiveId" clId="{2F75725C-3F2C-1B46-99AB-5EC7C1B771B5}" dt="2024-04-06T04:52:50.109" v="6352" actId="207"/>
          <ac:spMkLst>
            <pc:docMk/>
            <pc:sldMk cId="1564180690" sldId="715"/>
            <ac:spMk id="19" creationId="{7AD1B651-E0E2-3B69-11D6-E1C51287184C}"/>
          </ac:spMkLst>
        </pc:spChg>
        <pc:spChg chg="del">
          <ac:chgData name="Nguyen Cong-Hau" userId="69bda68c629d3b68" providerId="LiveId" clId="{2F75725C-3F2C-1B46-99AB-5EC7C1B771B5}" dt="2024-04-06T04:51:26.861" v="6338" actId="478"/>
          <ac:spMkLst>
            <pc:docMk/>
            <pc:sldMk cId="1564180690" sldId="715"/>
            <ac:spMk id="20" creationId="{DB7E5A65-DDED-ECD5-96DA-1A7BB7A62CFD}"/>
          </ac:spMkLst>
        </pc:spChg>
        <pc:spChg chg="del">
          <ac:chgData name="Nguyen Cong-Hau" userId="69bda68c629d3b68" providerId="LiveId" clId="{2F75725C-3F2C-1B46-99AB-5EC7C1B771B5}" dt="2024-04-06T04:51:26.861" v="6338" actId="478"/>
          <ac:spMkLst>
            <pc:docMk/>
            <pc:sldMk cId="1564180690" sldId="715"/>
            <ac:spMk id="21" creationId="{6F258C2E-7A5E-8A7D-0A3D-B0C69CDC5F7C}"/>
          </ac:spMkLst>
        </pc:spChg>
        <pc:spChg chg="del">
          <ac:chgData name="Nguyen Cong-Hau" userId="69bda68c629d3b68" providerId="LiveId" clId="{2F75725C-3F2C-1B46-99AB-5EC7C1B771B5}" dt="2024-04-06T04:51:26.861" v="6338" actId="478"/>
          <ac:spMkLst>
            <pc:docMk/>
            <pc:sldMk cId="1564180690" sldId="715"/>
            <ac:spMk id="23" creationId="{6AF3EA6D-9F58-8673-9237-1CCCAB4DF0A8}"/>
          </ac:spMkLst>
        </pc:spChg>
        <pc:grpChg chg="add mod">
          <ac:chgData name="Nguyen Cong-Hau" userId="69bda68c629d3b68" providerId="LiveId" clId="{2F75725C-3F2C-1B46-99AB-5EC7C1B771B5}" dt="2024-04-06T04:51:32.995" v="6339"/>
          <ac:grpSpMkLst>
            <pc:docMk/>
            <pc:sldMk cId="1564180690" sldId="715"/>
            <ac:grpSpMk id="2" creationId="{0D2B513B-BDE9-7406-B9C0-2939E4371B30}"/>
          </ac:grpSpMkLst>
        </pc:grpChg>
        <pc:grpChg chg="mod">
          <ac:chgData name="Nguyen Cong-Hau" userId="69bda68c629d3b68" providerId="LiveId" clId="{2F75725C-3F2C-1B46-99AB-5EC7C1B771B5}" dt="2024-04-06T04:51:32.995" v="6339"/>
          <ac:grpSpMkLst>
            <pc:docMk/>
            <pc:sldMk cId="1564180690" sldId="715"/>
            <ac:grpSpMk id="3" creationId="{15F757EE-FBF7-F600-778D-D2E96900A9FD}"/>
          </ac:grpSpMkLst>
        </pc:grpChg>
        <pc:grpChg chg="del">
          <ac:chgData name="Nguyen Cong-Hau" userId="69bda68c629d3b68" providerId="LiveId" clId="{2F75725C-3F2C-1B46-99AB-5EC7C1B771B5}" dt="2024-04-06T04:51:20.962" v="6337" actId="478"/>
          <ac:grpSpMkLst>
            <pc:docMk/>
            <pc:sldMk cId="1564180690" sldId="715"/>
            <ac:grpSpMk id="5" creationId="{314D6E6D-C163-DBA0-703D-41312B0D8D18}"/>
          </ac:grpSpMkLst>
        </pc:grpChg>
        <pc:graphicFrameChg chg="del">
          <ac:chgData name="Nguyen Cong-Hau" userId="69bda68c629d3b68" providerId="LiveId" clId="{2F75725C-3F2C-1B46-99AB-5EC7C1B771B5}" dt="2024-04-06T04:51:26.861" v="6338" actId="478"/>
          <ac:graphicFrameMkLst>
            <pc:docMk/>
            <pc:sldMk cId="1564180690" sldId="715"/>
            <ac:graphicFrameMk id="17" creationId="{D5C6A7F1-41E2-915D-9FC3-7C3A3E279EEE}"/>
          </ac:graphicFrameMkLst>
        </pc:graphicFrameChg>
        <pc:picChg chg="del">
          <ac:chgData name="Nguyen Cong-Hau" userId="69bda68c629d3b68" providerId="LiveId" clId="{2F75725C-3F2C-1B46-99AB-5EC7C1B771B5}" dt="2024-04-06T04:51:26.861" v="6338" actId="478"/>
          <ac:picMkLst>
            <pc:docMk/>
            <pc:sldMk cId="1564180690" sldId="715"/>
            <ac:picMk id="9" creationId="{2FD1BAED-7631-A8CF-BDA0-DEFF9EA8DCC2}"/>
          </ac:picMkLst>
        </pc:picChg>
        <pc:picChg chg="add mod">
          <ac:chgData name="Nguyen Cong-Hau" userId="69bda68c629d3b68" providerId="LiveId" clId="{2F75725C-3F2C-1B46-99AB-5EC7C1B771B5}" dt="2024-04-06T04:52:15.235" v="6343" actId="1076"/>
          <ac:picMkLst>
            <pc:docMk/>
            <pc:sldMk cId="1564180690" sldId="715"/>
            <ac:picMk id="10" creationId="{BD5AC63A-6909-CA31-1C59-04EDB0F7ADB6}"/>
          </ac:picMkLst>
        </pc:picChg>
        <pc:picChg chg="del">
          <ac:chgData name="Nguyen Cong-Hau" userId="69bda68c629d3b68" providerId="LiveId" clId="{2F75725C-3F2C-1B46-99AB-5EC7C1B771B5}" dt="2024-04-06T04:51:26.861" v="6338" actId="478"/>
          <ac:picMkLst>
            <pc:docMk/>
            <pc:sldMk cId="1564180690" sldId="715"/>
            <ac:picMk id="11" creationId="{3894EBFC-718A-C73A-E0A2-39303A9A3094}"/>
          </ac:picMkLst>
        </pc:picChg>
        <pc:picChg chg="del">
          <ac:chgData name="Nguyen Cong-Hau" userId="69bda68c629d3b68" providerId="LiveId" clId="{2F75725C-3F2C-1B46-99AB-5EC7C1B771B5}" dt="2024-04-06T04:51:26.861" v="6338" actId="478"/>
          <ac:picMkLst>
            <pc:docMk/>
            <pc:sldMk cId="1564180690" sldId="715"/>
            <ac:picMk id="15" creationId="{E88251AC-40E1-9808-18A3-73D2330AE567}"/>
          </ac:picMkLst>
        </pc:picChg>
        <pc:picChg chg="del">
          <ac:chgData name="Nguyen Cong-Hau" userId="69bda68c629d3b68" providerId="LiveId" clId="{2F75725C-3F2C-1B46-99AB-5EC7C1B771B5}" dt="2024-04-06T04:51:26.861" v="6338" actId="478"/>
          <ac:picMkLst>
            <pc:docMk/>
            <pc:sldMk cId="1564180690" sldId="715"/>
            <ac:picMk id="18" creationId="{FD46C00D-3B34-0138-33BB-B711EFCAB767}"/>
          </ac:picMkLst>
        </pc:picChg>
      </pc:sldChg>
      <pc:sldChg chg="addSp delSp modSp add mod">
        <pc:chgData name="Nguyen Cong-Hau" userId="69bda68c629d3b68" providerId="LiveId" clId="{2F75725C-3F2C-1B46-99AB-5EC7C1B771B5}" dt="2024-04-06T04:57:35.847" v="6377" actId="21"/>
        <pc:sldMkLst>
          <pc:docMk/>
          <pc:sldMk cId="1820324304" sldId="716"/>
        </pc:sldMkLst>
        <pc:spChg chg="add mod">
          <ac:chgData name="Nguyen Cong-Hau" userId="69bda68c629d3b68" providerId="LiveId" clId="{2F75725C-3F2C-1B46-99AB-5EC7C1B771B5}" dt="2024-04-06T04:53:59.816" v="6372" actId="1076"/>
          <ac:spMkLst>
            <pc:docMk/>
            <pc:sldMk cId="1820324304" sldId="716"/>
            <ac:spMk id="11" creationId="{4C86E267-A6AF-3AF0-6DF3-6A00744E587C}"/>
          </ac:spMkLst>
        </pc:spChg>
        <pc:spChg chg="del">
          <ac:chgData name="Nguyen Cong-Hau" userId="69bda68c629d3b68" providerId="LiveId" clId="{2F75725C-3F2C-1B46-99AB-5EC7C1B771B5}" dt="2024-04-06T04:53:02.075" v="6354" actId="478"/>
          <ac:spMkLst>
            <pc:docMk/>
            <pc:sldMk cId="1820324304" sldId="716"/>
            <ac:spMk id="19" creationId="{7AD1B651-E0E2-3B69-11D6-E1C51287184C}"/>
          </ac:spMkLst>
        </pc:spChg>
        <pc:picChg chg="add mod">
          <ac:chgData name="Nguyen Cong-Hau" userId="69bda68c629d3b68" providerId="LiveId" clId="{2F75725C-3F2C-1B46-99AB-5EC7C1B771B5}" dt="2024-04-06T04:54:00.935" v="6373" actId="1076"/>
          <ac:picMkLst>
            <pc:docMk/>
            <pc:sldMk cId="1820324304" sldId="716"/>
            <ac:picMk id="5" creationId="{0DFC0548-80D9-91A1-D0B4-7C32A594E1BE}"/>
          </ac:picMkLst>
        </pc:picChg>
        <pc:picChg chg="del">
          <ac:chgData name="Nguyen Cong-Hau" userId="69bda68c629d3b68" providerId="LiveId" clId="{2F75725C-3F2C-1B46-99AB-5EC7C1B771B5}" dt="2024-04-06T04:53:03.269" v="6355" actId="478"/>
          <ac:picMkLst>
            <pc:docMk/>
            <pc:sldMk cId="1820324304" sldId="716"/>
            <ac:picMk id="10" creationId="{BD5AC63A-6909-CA31-1C59-04EDB0F7ADB6}"/>
          </ac:picMkLst>
        </pc:picChg>
        <pc:picChg chg="add del mod">
          <ac:chgData name="Nguyen Cong-Hau" userId="69bda68c629d3b68" providerId="LiveId" clId="{2F75725C-3F2C-1B46-99AB-5EC7C1B771B5}" dt="2024-04-06T04:57:35.847" v="6377" actId="21"/>
          <ac:picMkLst>
            <pc:docMk/>
            <pc:sldMk cId="1820324304" sldId="716"/>
            <ac:picMk id="13" creationId="{E67B1D77-8B08-38E8-75AF-846C4F000E83}"/>
          </ac:picMkLst>
        </pc:picChg>
      </pc:sldChg>
      <pc:sldChg chg="addSp delSp modSp add mod">
        <pc:chgData name="Nguyen Cong-Hau" userId="69bda68c629d3b68" providerId="LiveId" clId="{2F75725C-3F2C-1B46-99AB-5EC7C1B771B5}" dt="2024-04-06T04:57:56.480" v="6385" actId="1076"/>
        <pc:sldMkLst>
          <pc:docMk/>
          <pc:sldMk cId="1700134297" sldId="717"/>
        </pc:sldMkLst>
        <pc:spChg chg="del">
          <ac:chgData name="Nguyen Cong-Hau" userId="69bda68c629d3b68" providerId="LiveId" clId="{2F75725C-3F2C-1B46-99AB-5EC7C1B771B5}" dt="2024-04-06T04:57:45.734" v="6380" actId="478"/>
          <ac:spMkLst>
            <pc:docMk/>
            <pc:sldMk cId="1700134297" sldId="717"/>
            <ac:spMk id="11" creationId="{4C86E267-A6AF-3AF0-6DF3-6A00744E587C}"/>
          </ac:spMkLst>
        </pc:spChg>
        <pc:picChg chg="del">
          <ac:chgData name="Nguyen Cong-Hau" userId="69bda68c629d3b68" providerId="LiveId" clId="{2F75725C-3F2C-1B46-99AB-5EC7C1B771B5}" dt="2024-04-06T04:57:43.843" v="6379" actId="478"/>
          <ac:picMkLst>
            <pc:docMk/>
            <pc:sldMk cId="1700134297" sldId="717"/>
            <ac:picMk id="5" creationId="{0DFC0548-80D9-91A1-D0B4-7C32A594E1BE}"/>
          </ac:picMkLst>
        </pc:picChg>
        <pc:picChg chg="add mod">
          <ac:chgData name="Nguyen Cong-Hau" userId="69bda68c629d3b68" providerId="LiveId" clId="{2F75725C-3F2C-1B46-99AB-5EC7C1B771B5}" dt="2024-04-06T04:57:56.480" v="6385" actId="1076"/>
          <ac:picMkLst>
            <pc:docMk/>
            <pc:sldMk cId="1700134297" sldId="717"/>
            <ac:picMk id="9" creationId="{9A932296-D3F6-55F1-DF82-0746FC0635F7}"/>
          </ac:picMkLst>
        </pc:picChg>
      </pc:sldChg>
      <pc:sldChg chg="addSp delSp modSp add mod ord modNotesTx">
        <pc:chgData name="Nguyen Cong-Hau" userId="69bda68c629d3b68" providerId="LiveId" clId="{2F75725C-3F2C-1B46-99AB-5EC7C1B771B5}" dt="2024-04-06T05:03:23.892" v="6447" actId="20577"/>
        <pc:sldMkLst>
          <pc:docMk/>
          <pc:sldMk cId="1135812387" sldId="718"/>
        </pc:sldMkLst>
        <pc:spChg chg="add mod">
          <ac:chgData name="Nguyen Cong-Hau" userId="69bda68c629d3b68" providerId="LiveId" clId="{2F75725C-3F2C-1B46-99AB-5EC7C1B771B5}" dt="2024-04-06T05:02:30.128" v="6394" actId="1076"/>
          <ac:spMkLst>
            <pc:docMk/>
            <pc:sldMk cId="1135812387" sldId="718"/>
            <ac:spMk id="9" creationId="{1A008FDC-99E5-1EF5-0A28-B34FFE9DD327}"/>
          </ac:spMkLst>
        </pc:spChg>
        <pc:spChg chg="add mod">
          <ac:chgData name="Nguyen Cong-Hau" userId="69bda68c629d3b68" providerId="LiveId" clId="{2F75725C-3F2C-1B46-99AB-5EC7C1B771B5}" dt="2024-04-06T05:02:43.636" v="6398" actId="403"/>
          <ac:spMkLst>
            <pc:docMk/>
            <pc:sldMk cId="1135812387" sldId="718"/>
            <ac:spMk id="10" creationId="{3E2472E5-B77A-017D-F5EA-383C015DB999}"/>
          </ac:spMkLst>
        </pc:spChg>
        <pc:spChg chg="del">
          <ac:chgData name="Nguyen Cong-Hau" userId="69bda68c629d3b68" providerId="LiveId" clId="{2F75725C-3F2C-1B46-99AB-5EC7C1B771B5}" dt="2024-04-06T04:59:01.024" v="6390" actId="478"/>
          <ac:spMkLst>
            <pc:docMk/>
            <pc:sldMk cId="1135812387" sldId="718"/>
            <ac:spMk id="11" creationId="{A4C1FE11-EF1A-B193-1B55-349EF7777770}"/>
          </ac:spMkLst>
        </pc:spChg>
        <pc:spChg chg="del">
          <ac:chgData name="Nguyen Cong-Hau" userId="69bda68c629d3b68" providerId="LiveId" clId="{2F75725C-3F2C-1B46-99AB-5EC7C1B771B5}" dt="2024-04-06T04:58:58.845" v="6389" actId="478"/>
          <ac:spMkLst>
            <pc:docMk/>
            <pc:sldMk cId="1135812387" sldId="718"/>
            <ac:spMk id="13" creationId="{49A9098C-B7C6-6B2D-0276-A4BAE6AF895C}"/>
          </ac:spMkLst>
        </pc:spChg>
        <pc:spChg chg="add mod">
          <ac:chgData name="Nguyen Cong-Hau" userId="69bda68c629d3b68" providerId="LiveId" clId="{2F75725C-3F2C-1B46-99AB-5EC7C1B771B5}" dt="2024-04-06T05:03:23.892" v="6447" actId="20577"/>
          <ac:spMkLst>
            <pc:docMk/>
            <pc:sldMk cId="1135812387" sldId="718"/>
            <ac:spMk id="14" creationId="{40FDCA2F-4C9A-8527-6C1D-B649CDEFE0E7}"/>
          </ac:spMkLst>
        </pc:spChg>
        <pc:spChg chg="del">
          <ac:chgData name="Nguyen Cong-Hau" userId="69bda68c629d3b68" providerId="LiveId" clId="{2F75725C-3F2C-1B46-99AB-5EC7C1B771B5}" dt="2024-04-06T04:59:03.571" v="6391" actId="478"/>
          <ac:spMkLst>
            <pc:docMk/>
            <pc:sldMk cId="1135812387" sldId="718"/>
            <ac:spMk id="15" creationId="{DBBE0E07-CEF8-8FFA-985C-7DBC6C7B0347}"/>
          </ac:spMkLst>
        </pc:spChg>
        <pc:grpChg chg="del mod">
          <ac:chgData name="Nguyen Cong-Hau" userId="69bda68c629d3b68" providerId="LiveId" clId="{2F75725C-3F2C-1B46-99AB-5EC7C1B771B5}" dt="2024-04-06T05:03:09.078" v="6402" actId="478"/>
          <ac:grpSpMkLst>
            <pc:docMk/>
            <pc:sldMk cId="1135812387" sldId="718"/>
            <ac:grpSpMk id="5" creationId="{314D6E6D-C163-DBA0-703D-41312B0D8D18}"/>
          </ac:grpSpMkLst>
        </pc:grpChg>
        <pc:graphicFrameChg chg="add mod">
          <ac:chgData name="Nguyen Cong-Hau" userId="69bda68c629d3b68" providerId="LiveId" clId="{2F75725C-3F2C-1B46-99AB-5EC7C1B771B5}" dt="2024-04-06T05:02:50.648" v="6399" actId="1076"/>
          <ac:graphicFrameMkLst>
            <pc:docMk/>
            <pc:sldMk cId="1135812387" sldId="718"/>
            <ac:graphicFrameMk id="2" creationId="{90C19768-7929-93A7-2616-E8287904A861}"/>
          </ac:graphicFrameMkLst>
        </pc:graphicFrameChg>
        <pc:picChg chg="del">
          <ac:chgData name="Nguyen Cong-Hau" userId="69bda68c629d3b68" providerId="LiveId" clId="{2F75725C-3F2C-1B46-99AB-5EC7C1B771B5}" dt="2024-04-06T04:58:56.123" v="6388" actId="478"/>
          <ac:picMkLst>
            <pc:docMk/>
            <pc:sldMk cId="1135812387" sldId="718"/>
            <ac:picMk id="3" creationId="{EF569330-5B6B-BBE6-B1C7-9FF2249EA2F5}"/>
          </ac:picMkLst>
        </pc:picChg>
        <pc:picChg chg="add mod">
          <ac:chgData name="Nguyen Cong-Hau" userId="69bda68c629d3b68" providerId="LiveId" clId="{2F75725C-3F2C-1B46-99AB-5EC7C1B771B5}" dt="2024-04-06T05:02:54.681" v="6400" actId="1076"/>
          <ac:picMkLst>
            <pc:docMk/>
            <pc:sldMk cId="1135812387" sldId="718"/>
            <ac:picMk id="7" creationId="{5043E643-711F-F5F1-02F8-9F0C8BB39E93}"/>
          </ac:picMkLst>
        </pc:picChg>
      </pc:sldChg>
    </pc:docChg>
  </pc:docChgLst>
  <pc:docChgLst>
    <pc:chgData name="Nguyen Cong-Hau" userId="69bda68c629d3b68" providerId="LiveId" clId="{6F43CBB0-CCCD-8A4A-99B9-7236BA9D91E8}"/>
    <pc:docChg chg="undo custSel modSld">
      <pc:chgData name="Nguyen Cong-Hau" userId="69bda68c629d3b68" providerId="LiveId" clId="{6F43CBB0-CCCD-8A4A-99B9-7236BA9D91E8}" dt="2024-04-09T04:27:46.188" v="85" actId="115"/>
      <pc:docMkLst>
        <pc:docMk/>
      </pc:docMkLst>
      <pc:sldChg chg="addSp modSp mod">
        <pc:chgData name="Nguyen Cong-Hau" userId="69bda68c629d3b68" providerId="LiveId" clId="{6F43CBB0-CCCD-8A4A-99B9-7236BA9D91E8}" dt="2024-04-09T04:19:38.754" v="40" actId="1076"/>
        <pc:sldMkLst>
          <pc:docMk/>
          <pc:sldMk cId="2144114376" sldId="286"/>
        </pc:sldMkLst>
        <pc:spChg chg="mod">
          <ac:chgData name="Nguyen Cong-Hau" userId="69bda68c629d3b68" providerId="LiveId" clId="{6F43CBB0-CCCD-8A4A-99B9-7236BA9D91E8}" dt="2024-04-09T04:19:38.754" v="40" actId="1076"/>
          <ac:spMkLst>
            <pc:docMk/>
            <pc:sldMk cId="2144114376" sldId="286"/>
            <ac:spMk id="2" creationId="{6BE82F53-6F27-68EF-F2D2-DA4A718CD993}"/>
          </ac:spMkLst>
        </pc:spChg>
        <pc:spChg chg="mod">
          <ac:chgData name="Nguyen Cong-Hau" userId="69bda68c629d3b68" providerId="LiveId" clId="{6F43CBB0-CCCD-8A4A-99B9-7236BA9D91E8}" dt="2024-04-09T04:19:28.259" v="38" actId="1076"/>
          <ac:spMkLst>
            <pc:docMk/>
            <pc:sldMk cId="2144114376" sldId="286"/>
            <ac:spMk id="3" creationId="{52215C5E-6CD7-512E-3AD3-8AA023725833}"/>
          </ac:spMkLst>
        </pc:spChg>
        <pc:spChg chg="mod">
          <ac:chgData name="Nguyen Cong-Hau" userId="69bda68c629d3b68" providerId="LiveId" clId="{6F43CBB0-CCCD-8A4A-99B9-7236BA9D91E8}" dt="2024-04-09T04:19:34.834" v="39" actId="1076"/>
          <ac:spMkLst>
            <pc:docMk/>
            <pc:sldMk cId="2144114376" sldId="286"/>
            <ac:spMk id="4" creationId="{1EB9A109-DCBE-FAD3-3389-3BA694DED6E9}"/>
          </ac:spMkLst>
        </pc:spChg>
        <pc:spChg chg="add mod">
          <ac:chgData name="Nguyen Cong-Hau" userId="69bda68c629d3b68" providerId="LiveId" clId="{6F43CBB0-CCCD-8A4A-99B9-7236BA9D91E8}" dt="2024-04-08T12:00:15.088" v="0" actId="767"/>
          <ac:spMkLst>
            <pc:docMk/>
            <pc:sldMk cId="2144114376" sldId="286"/>
            <ac:spMk id="6" creationId="{EBD2AB5C-5D1E-2FC7-47CB-CA783ED33768}"/>
          </ac:spMkLst>
        </pc:spChg>
        <pc:picChg chg="add mod">
          <ac:chgData name="Nguyen Cong-Hau" userId="69bda68c629d3b68" providerId="LiveId" clId="{6F43CBB0-CCCD-8A4A-99B9-7236BA9D91E8}" dt="2024-04-09T04:19:25.145" v="37" actId="1076"/>
          <ac:picMkLst>
            <pc:docMk/>
            <pc:sldMk cId="2144114376" sldId="286"/>
            <ac:picMk id="8" creationId="{088BE333-1EE8-31E9-D7AA-96ABB4960D84}"/>
          </ac:picMkLst>
        </pc:picChg>
      </pc:sldChg>
      <pc:sldChg chg="modSp mod">
        <pc:chgData name="Nguyen Cong-Hau" userId="69bda68c629d3b68" providerId="LiveId" clId="{6F43CBB0-CCCD-8A4A-99B9-7236BA9D91E8}" dt="2024-04-08T12:16:09.932" v="7" actId="20577"/>
        <pc:sldMkLst>
          <pc:docMk/>
          <pc:sldMk cId="3777724659" sldId="629"/>
        </pc:sldMkLst>
        <pc:spChg chg="mod">
          <ac:chgData name="Nguyen Cong-Hau" userId="69bda68c629d3b68" providerId="LiveId" clId="{6F43CBB0-CCCD-8A4A-99B9-7236BA9D91E8}" dt="2024-04-08T12:16:09.932" v="7" actId="20577"/>
          <ac:spMkLst>
            <pc:docMk/>
            <pc:sldMk cId="3777724659" sldId="629"/>
            <ac:spMk id="13" creationId="{9871D639-C461-9DA9-EBDC-92868AD2C23A}"/>
          </ac:spMkLst>
        </pc:spChg>
      </pc:sldChg>
      <pc:sldChg chg="modSp mod">
        <pc:chgData name="Nguyen Cong-Hau" userId="69bda68c629d3b68" providerId="LiveId" clId="{6F43CBB0-CCCD-8A4A-99B9-7236BA9D91E8}" dt="2024-04-09T04:27:46.188" v="85" actId="115"/>
        <pc:sldMkLst>
          <pc:docMk/>
          <pc:sldMk cId="226869682" sldId="634"/>
        </pc:sldMkLst>
        <pc:spChg chg="mod">
          <ac:chgData name="Nguyen Cong-Hau" userId="69bda68c629d3b68" providerId="LiveId" clId="{6F43CBB0-CCCD-8A4A-99B9-7236BA9D91E8}" dt="2024-04-08T12:17:38.760" v="18" actId="20577"/>
          <ac:spMkLst>
            <pc:docMk/>
            <pc:sldMk cId="226869682" sldId="634"/>
            <ac:spMk id="4" creationId="{5855105B-A27E-A887-A9C5-56CDF22B437F}"/>
          </ac:spMkLst>
        </pc:spChg>
        <pc:spChg chg="mod">
          <ac:chgData name="Nguyen Cong-Hau" userId="69bda68c629d3b68" providerId="LiveId" clId="{6F43CBB0-CCCD-8A4A-99B9-7236BA9D91E8}" dt="2024-04-09T04:27:46.188" v="85" actId="115"/>
          <ac:spMkLst>
            <pc:docMk/>
            <pc:sldMk cId="226869682" sldId="634"/>
            <ac:spMk id="8" creationId="{F0D69A40-5F3A-54E3-C63F-7086189B5C84}"/>
          </ac:spMkLst>
        </pc:spChg>
      </pc:sldChg>
      <pc:sldChg chg="addSp modSp mod">
        <pc:chgData name="Nguyen Cong-Hau" userId="69bda68c629d3b68" providerId="LiveId" clId="{6F43CBB0-CCCD-8A4A-99B9-7236BA9D91E8}" dt="2024-04-08T12:19:12.298" v="28" actId="1076"/>
        <pc:sldMkLst>
          <pc:docMk/>
          <pc:sldMk cId="2158716577" sldId="652"/>
        </pc:sldMkLst>
        <pc:spChg chg="add mod">
          <ac:chgData name="Nguyen Cong-Hau" userId="69bda68c629d3b68" providerId="LiveId" clId="{6F43CBB0-CCCD-8A4A-99B9-7236BA9D91E8}" dt="2024-04-08T12:19:07.235" v="26" actId="1076"/>
          <ac:spMkLst>
            <pc:docMk/>
            <pc:sldMk cId="2158716577" sldId="652"/>
            <ac:spMk id="3" creationId="{798E13BE-464F-ABD0-8BC9-5DCED9FFDAE6}"/>
          </ac:spMkLst>
        </pc:spChg>
        <pc:spChg chg="add mod">
          <ac:chgData name="Nguyen Cong-Hau" userId="69bda68c629d3b68" providerId="LiveId" clId="{6F43CBB0-CCCD-8A4A-99B9-7236BA9D91E8}" dt="2024-04-08T12:19:12.298" v="28" actId="1076"/>
          <ac:spMkLst>
            <pc:docMk/>
            <pc:sldMk cId="2158716577" sldId="652"/>
            <ac:spMk id="6" creationId="{D1FD9671-D508-F4AE-5725-12FFE699CB4B}"/>
          </ac:spMkLst>
        </pc:spChg>
      </pc:sldChg>
      <pc:sldChg chg="modSp mod">
        <pc:chgData name="Nguyen Cong-Hau" userId="69bda68c629d3b68" providerId="LiveId" clId="{6F43CBB0-CCCD-8A4A-99B9-7236BA9D91E8}" dt="2024-04-08T12:15:59.345" v="2" actId="20577"/>
        <pc:sldMkLst>
          <pc:docMk/>
          <pc:sldMk cId="3606763268" sldId="653"/>
        </pc:sldMkLst>
        <pc:spChg chg="mod">
          <ac:chgData name="Nguyen Cong-Hau" userId="69bda68c629d3b68" providerId="LiveId" clId="{6F43CBB0-CCCD-8A4A-99B9-7236BA9D91E8}" dt="2024-04-08T12:15:59.345" v="2" actId="20577"/>
          <ac:spMkLst>
            <pc:docMk/>
            <pc:sldMk cId="3606763268" sldId="653"/>
            <ac:spMk id="5" creationId="{4888A34F-32FA-62FC-68C7-0C5D9A608225}"/>
          </ac:spMkLst>
        </pc:spChg>
      </pc:sldChg>
      <pc:sldChg chg="addSp delSp modSp mod">
        <pc:chgData name="Nguyen Cong-Hau" userId="69bda68c629d3b68" providerId="LiveId" clId="{6F43CBB0-CCCD-8A4A-99B9-7236BA9D91E8}" dt="2024-04-09T04:21:50.850" v="83" actId="20577"/>
        <pc:sldMkLst>
          <pc:docMk/>
          <pc:sldMk cId="41094487" sldId="712"/>
        </pc:sldMkLst>
        <pc:spChg chg="mod">
          <ac:chgData name="Nguyen Cong-Hau" userId="69bda68c629d3b68" providerId="LiveId" clId="{6F43CBB0-CCCD-8A4A-99B9-7236BA9D91E8}" dt="2024-04-09T04:21:50.850" v="83" actId="20577"/>
          <ac:spMkLst>
            <pc:docMk/>
            <pc:sldMk cId="41094487" sldId="712"/>
            <ac:spMk id="2" creationId="{6BE82F53-6F27-68EF-F2D2-DA4A718CD993}"/>
          </ac:spMkLst>
        </pc:spChg>
        <pc:spChg chg="topLvl">
          <ac:chgData name="Nguyen Cong-Hau" userId="69bda68c629d3b68" providerId="LiveId" clId="{6F43CBB0-CCCD-8A4A-99B9-7236BA9D91E8}" dt="2024-04-09T04:20:02.888" v="41" actId="478"/>
          <ac:spMkLst>
            <pc:docMk/>
            <pc:sldMk cId="41094487" sldId="712"/>
            <ac:spMk id="5" creationId="{A69704AE-AAB3-EBE3-1C42-D4426CC2FBC6}"/>
          </ac:spMkLst>
        </pc:spChg>
        <pc:spChg chg="add del">
          <ac:chgData name="Nguyen Cong-Hau" userId="69bda68c629d3b68" providerId="LiveId" clId="{6F43CBB0-CCCD-8A4A-99B9-7236BA9D91E8}" dt="2024-04-09T04:20:52.548" v="64" actId="22"/>
          <ac:spMkLst>
            <pc:docMk/>
            <pc:sldMk cId="41094487" sldId="712"/>
            <ac:spMk id="14" creationId="{491800B9-0B0A-39A4-4048-8185D660CB08}"/>
          </ac:spMkLst>
        </pc:spChg>
        <pc:grpChg chg="add del">
          <ac:chgData name="Nguyen Cong-Hau" userId="69bda68c629d3b68" providerId="LiveId" clId="{6F43CBB0-CCCD-8A4A-99B9-7236BA9D91E8}" dt="2024-04-09T04:20:53.070" v="65" actId="478"/>
          <ac:grpSpMkLst>
            <pc:docMk/>
            <pc:sldMk cId="41094487" sldId="712"/>
            <ac:grpSpMk id="3" creationId="{1622CBAF-4F97-A52B-120F-6F6E6A3DC8AC}"/>
          </ac:grpSpMkLst>
        </pc:grpChg>
        <pc:picChg chg="add del topLvl">
          <ac:chgData name="Nguyen Cong-Hau" userId="69bda68c629d3b68" providerId="LiveId" clId="{6F43CBB0-CCCD-8A4A-99B9-7236BA9D91E8}" dt="2024-04-09T04:20:53.070" v="65" actId="478"/>
          <ac:picMkLst>
            <pc:docMk/>
            <pc:sldMk cId="41094487" sldId="712"/>
            <ac:picMk id="6" creationId="{8860E284-33DB-8585-890A-0760DF3FD9D0}"/>
          </ac:picMkLst>
        </pc:picChg>
        <pc:picChg chg="add del mod">
          <ac:chgData name="Nguyen Cong-Hau" userId="69bda68c629d3b68" providerId="LiveId" clId="{6F43CBB0-CCCD-8A4A-99B9-7236BA9D91E8}" dt="2024-04-09T04:20:50.907" v="62" actId="1076"/>
          <ac:picMkLst>
            <pc:docMk/>
            <pc:sldMk cId="41094487" sldId="712"/>
            <ac:picMk id="16" creationId="{0E65CAA7-D474-996A-972E-ECC85F497FE6}"/>
          </ac:picMkLst>
        </pc:picChg>
      </pc:sldChg>
    </pc:docChg>
  </pc:docChgLst>
  <pc:docChgLst>
    <pc:chgData name="Nguyen Cong-Hau" userId="69bda68c629d3b68" providerId="LiveId" clId="{E6F82290-6202-9646-8300-E55A86527E1B}"/>
    <pc:docChg chg="modSld">
      <pc:chgData name="Nguyen Cong-Hau" userId="69bda68c629d3b68" providerId="LiveId" clId="{E6F82290-6202-9646-8300-E55A86527E1B}" dt="2024-02-05T12:25:13.451" v="37" actId="20577"/>
      <pc:docMkLst>
        <pc:docMk/>
      </pc:docMkLst>
      <pc:sldChg chg="modSp mod">
        <pc:chgData name="Nguyen Cong-Hau" userId="69bda68c629d3b68" providerId="LiveId" clId="{E6F82290-6202-9646-8300-E55A86527E1B}" dt="2024-02-05T12:25:13.451" v="37" actId="20577"/>
        <pc:sldMkLst>
          <pc:docMk/>
          <pc:sldMk cId="140548158" sldId="626"/>
        </pc:sldMkLst>
        <pc:spChg chg="mod">
          <ac:chgData name="Nguyen Cong-Hau" userId="69bda68c629d3b68" providerId="LiveId" clId="{E6F82290-6202-9646-8300-E55A86527E1B}" dt="2024-02-05T12:25:13.451" v="37" actId="20577"/>
          <ac:spMkLst>
            <pc:docMk/>
            <pc:sldMk cId="140548158" sldId="626"/>
            <ac:spMk id="14" creationId="{D96E5480-8129-B084-C11A-38FA93C4A732}"/>
          </ac:spMkLst>
        </pc:spChg>
      </pc:sldChg>
    </pc:docChg>
  </pc:docChgLst>
  <pc:docChgLst>
    <pc:chgData name="Nguyen Cong-Hau" userId="69bda68c629d3b68" providerId="LiveId" clId="{00E9F404-B0F7-DD4F-93A8-3E107695862F}"/>
    <pc:docChg chg="delSld">
      <pc:chgData name="Nguyen Cong-Hau" userId="69bda68c629d3b68" providerId="LiveId" clId="{00E9F404-B0F7-DD4F-93A8-3E107695862F}" dt="2024-04-15T11:56:52.951" v="7" actId="2696"/>
      <pc:docMkLst>
        <pc:docMk/>
      </pc:docMkLst>
      <pc:sldChg chg="del">
        <pc:chgData name="Nguyen Cong-Hau" userId="69bda68c629d3b68" providerId="LiveId" clId="{00E9F404-B0F7-DD4F-93A8-3E107695862F}" dt="2024-04-15T11:56:52.918" v="3" actId="2696"/>
        <pc:sldMkLst>
          <pc:docMk/>
          <pc:sldMk cId="536747183" sldId="411"/>
        </pc:sldMkLst>
      </pc:sldChg>
      <pc:sldChg chg="del">
        <pc:chgData name="Nguyen Cong-Hau" userId="69bda68c629d3b68" providerId="LiveId" clId="{00E9F404-B0F7-DD4F-93A8-3E107695862F}" dt="2024-04-15T11:56:52.915" v="2" actId="2696"/>
        <pc:sldMkLst>
          <pc:docMk/>
          <pc:sldMk cId="1634195967" sldId="524"/>
        </pc:sldMkLst>
      </pc:sldChg>
      <pc:sldChg chg="del">
        <pc:chgData name="Nguyen Cong-Hau" userId="69bda68c629d3b68" providerId="LiveId" clId="{00E9F404-B0F7-DD4F-93A8-3E107695862F}" dt="2024-04-15T11:56:52.856" v="0" actId="2696"/>
        <pc:sldMkLst>
          <pc:docMk/>
          <pc:sldMk cId="3021493753" sldId="713"/>
        </pc:sldMkLst>
      </pc:sldChg>
      <pc:sldChg chg="del">
        <pc:chgData name="Nguyen Cong-Hau" userId="69bda68c629d3b68" providerId="LiveId" clId="{00E9F404-B0F7-DD4F-93A8-3E107695862F}" dt="2024-04-15T11:56:52.934" v="5" actId="2696"/>
        <pc:sldMkLst>
          <pc:docMk/>
          <pc:sldMk cId="922004250" sldId="714"/>
        </pc:sldMkLst>
      </pc:sldChg>
      <pc:sldChg chg="del">
        <pc:chgData name="Nguyen Cong-Hau" userId="69bda68c629d3b68" providerId="LiveId" clId="{00E9F404-B0F7-DD4F-93A8-3E107695862F}" dt="2024-04-15T11:56:52.919" v="4" actId="2696"/>
        <pc:sldMkLst>
          <pc:docMk/>
          <pc:sldMk cId="1564180690" sldId="715"/>
        </pc:sldMkLst>
      </pc:sldChg>
      <pc:sldChg chg="del">
        <pc:chgData name="Nguyen Cong-Hau" userId="69bda68c629d3b68" providerId="LiveId" clId="{00E9F404-B0F7-DD4F-93A8-3E107695862F}" dt="2024-04-15T11:56:52.941" v="6" actId="2696"/>
        <pc:sldMkLst>
          <pc:docMk/>
          <pc:sldMk cId="1820324304" sldId="716"/>
        </pc:sldMkLst>
      </pc:sldChg>
      <pc:sldChg chg="del">
        <pc:chgData name="Nguyen Cong-Hau" userId="69bda68c629d3b68" providerId="LiveId" clId="{00E9F404-B0F7-DD4F-93A8-3E107695862F}" dt="2024-04-15T11:56:52.951" v="7" actId="2696"/>
        <pc:sldMkLst>
          <pc:docMk/>
          <pc:sldMk cId="1700134297" sldId="717"/>
        </pc:sldMkLst>
      </pc:sldChg>
      <pc:sldChg chg="del">
        <pc:chgData name="Nguyen Cong-Hau" userId="69bda68c629d3b68" providerId="LiveId" clId="{00E9F404-B0F7-DD4F-93A8-3E107695862F}" dt="2024-04-15T11:56:52.885" v="1" actId="2696"/>
        <pc:sldMkLst>
          <pc:docMk/>
          <pc:sldMk cId="1135812387" sldId="718"/>
        </pc:sldMkLst>
      </pc:sldChg>
    </pc:docChg>
  </pc:docChgLst>
  <pc:docChgLst>
    <pc:chgData name="Nguyen Cong-Hau" userId="69bda68c629d3b68" providerId="LiveId" clId="{95C446D4-B88C-0547-8151-D49C5503D064}"/>
    <pc:docChg chg="undo redo custSel addSld delSld modSld sldOrd">
      <pc:chgData name="Nguyen Cong-Hau" userId="69bda68c629d3b68" providerId="LiveId" clId="{95C446D4-B88C-0547-8151-D49C5503D064}" dt="2023-12-03T12:34:38.595" v="14788" actId="1076"/>
      <pc:docMkLst>
        <pc:docMk/>
      </pc:docMkLst>
      <pc:sldChg chg="addSp delSp modSp mod setBg">
        <pc:chgData name="Nguyen Cong-Hau" userId="69bda68c629d3b68" providerId="LiveId" clId="{95C446D4-B88C-0547-8151-D49C5503D064}" dt="2023-12-03T05:55:10.412" v="14584" actId="122"/>
        <pc:sldMkLst>
          <pc:docMk/>
          <pc:sldMk cId="2144114376" sldId="286"/>
        </pc:sldMkLst>
        <pc:spChg chg="mod">
          <ac:chgData name="Nguyen Cong-Hau" userId="69bda68c629d3b68" providerId="LiveId" clId="{95C446D4-B88C-0547-8151-D49C5503D064}" dt="2023-12-02T00:56:29.214" v="10162" actId="1076"/>
          <ac:spMkLst>
            <pc:docMk/>
            <pc:sldMk cId="2144114376" sldId="286"/>
            <ac:spMk id="2" creationId="{6BE82F53-6F27-68EF-F2D2-DA4A718CD993}"/>
          </ac:spMkLst>
        </pc:spChg>
        <pc:spChg chg="mod">
          <ac:chgData name="Nguyen Cong-Hau" userId="69bda68c629d3b68" providerId="LiveId" clId="{95C446D4-B88C-0547-8151-D49C5503D064}" dt="2023-12-02T00:56:33.044" v="10163" actId="1076"/>
          <ac:spMkLst>
            <pc:docMk/>
            <pc:sldMk cId="2144114376" sldId="286"/>
            <ac:spMk id="3" creationId="{52215C5E-6CD7-512E-3AD3-8AA023725833}"/>
          </ac:spMkLst>
        </pc:spChg>
        <pc:spChg chg="mod">
          <ac:chgData name="Nguyen Cong-Hau" userId="69bda68c629d3b68" providerId="LiveId" clId="{95C446D4-B88C-0547-8151-D49C5503D064}" dt="2023-12-02T00:56:36.642" v="10164" actId="1076"/>
          <ac:spMkLst>
            <pc:docMk/>
            <pc:sldMk cId="2144114376" sldId="286"/>
            <ac:spMk id="4" creationId="{1EB9A109-DCBE-FAD3-3389-3BA694DED6E9}"/>
          </ac:spMkLst>
        </pc:spChg>
        <pc:spChg chg="add mod">
          <ac:chgData name="Nguyen Cong-Hau" userId="69bda68c629d3b68" providerId="LiveId" clId="{95C446D4-B88C-0547-8151-D49C5503D064}" dt="2023-12-03T05:55:10.412" v="14584" actId="122"/>
          <ac:spMkLst>
            <pc:docMk/>
            <pc:sldMk cId="2144114376" sldId="286"/>
            <ac:spMk id="5" creationId="{FB87DC89-1E6C-2540-12CD-4646C16EA60C}"/>
          </ac:spMkLst>
        </pc:spChg>
        <pc:spChg chg="del">
          <ac:chgData name="Nguyen Cong-Hau" userId="69bda68c629d3b68" providerId="LiveId" clId="{95C446D4-B88C-0547-8151-D49C5503D064}" dt="2023-12-02T00:55:59.486" v="10158" actId="478"/>
          <ac:spMkLst>
            <pc:docMk/>
            <pc:sldMk cId="2144114376" sldId="286"/>
            <ac:spMk id="7" creationId="{6A9BDA4F-0BA9-5AF6-8AB0-4B85DFF6FC6D}"/>
          </ac:spMkLst>
        </pc:spChg>
        <pc:picChg chg="del">
          <ac:chgData name="Nguyen Cong-Hau" userId="69bda68c629d3b68" providerId="LiveId" clId="{95C446D4-B88C-0547-8151-D49C5503D064}" dt="2023-12-02T00:56:04.349" v="10159" actId="478"/>
          <ac:picMkLst>
            <pc:docMk/>
            <pc:sldMk cId="2144114376" sldId="286"/>
            <ac:picMk id="6" creationId="{D06FF7E8-C2AA-8CB6-2782-BA2A15FDFDE6}"/>
          </ac:picMkLst>
        </pc:picChg>
        <pc:picChg chg="del">
          <ac:chgData name="Nguyen Cong-Hau" userId="69bda68c629d3b68" providerId="LiveId" clId="{95C446D4-B88C-0547-8151-D49C5503D064}" dt="2023-12-02T00:56:06.445" v="10160" actId="478"/>
          <ac:picMkLst>
            <pc:docMk/>
            <pc:sldMk cId="2144114376" sldId="286"/>
            <ac:picMk id="8" creationId="{6EDB9371-6F72-CBBD-FD40-F1E0F279CA43}"/>
          </ac:picMkLst>
        </pc:picChg>
      </pc:sldChg>
      <pc:sldChg chg="addSp delSp modSp add mod setBg delDesignElem">
        <pc:chgData name="Nguyen Cong-Hau" userId="69bda68c629d3b68" providerId="LiveId" clId="{95C446D4-B88C-0547-8151-D49C5503D064}" dt="2023-12-03T05:56:21.657" v="14607"/>
        <pc:sldMkLst>
          <pc:docMk/>
          <pc:sldMk cId="3855419865" sldId="468"/>
        </pc:sldMkLst>
        <pc:spChg chg="add mod">
          <ac:chgData name="Nguyen Cong-Hau" userId="69bda68c629d3b68" providerId="LiveId" clId="{95C446D4-B88C-0547-8151-D49C5503D064}" dt="2023-12-03T05:56:21.657" v="14607"/>
          <ac:spMkLst>
            <pc:docMk/>
            <pc:sldMk cId="3855419865" sldId="468"/>
            <ac:spMk id="2" creationId="{37A2690E-8E92-977A-498D-0324952D0EA4}"/>
          </ac:spMkLst>
        </pc:spChg>
        <pc:spChg chg="add mod">
          <ac:chgData name="Nguyen Cong-Hau" userId="69bda68c629d3b68" providerId="LiveId" clId="{95C446D4-B88C-0547-8151-D49C5503D064}" dt="2023-12-02T06:59:38.800" v="13427" actId="207"/>
          <ac:spMkLst>
            <pc:docMk/>
            <pc:sldMk cId="3855419865" sldId="468"/>
            <ac:spMk id="3" creationId="{C4C4AAB5-E3C1-2935-D917-D01E7C5C1490}"/>
          </ac:spMkLst>
        </pc:spChg>
        <pc:spChg chg="mod">
          <ac:chgData name="Nguyen Cong-Hau" userId="69bda68c629d3b68" providerId="LiveId" clId="{95C446D4-B88C-0547-8151-D49C5503D064}" dt="2023-12-02T06:59:52.066" v="13430" actId="1076"/>
          <ac:spMkLst>
            <pc:docMk/>
            <pc:sldMk cId="3855419865" sldId="468"/>
            <ac:spMk id="4" creationId="{9BDEBD9A-7DBF-47D7-9345-718C137F594F}"/>
          </ac:spMkLst>
        </pc:spChg>
        <pc:spChg chg="del">
          <ac:chgData name="Nguyen Cong-Hau" userId="69bda68c629d3b68" providerId="LiveId" clId="{95C446D4-B88C-0547-8151-D49C5503D064}" dt="2023-11-27T07:28:46.739" v="5940" actId="478"/>
          <ac:spMkLst>
            <pc:docMk/>
            <pc:sldMk cId="3855419865" sldId="468"/>
            <ac:spMk id="6" creationId="{A57D6A45-EA2D-FA49-8F44-F3CAF3FDBD88}"/>
          </ac:spMkLst>
        </pc:spChg>
        <pc:spChg chg="add del mod">
          <ac:chgData name="Nguyen Cong-Hau" userId="69bda68c629d3b68" providerId="LiveId" clId="{95C446D4-B88C-0547-8151-D49C5503D064}" dt="2023-12-03T05:56:21.281" v="14606" actId="478"/>
          <ac:spMkLst>
            <pc:docMk/>
            <pc:sldMk cId="3855419865" sldId="468"/>
            <ac:spMk id="6" creationId="{D9F6A95C-470E-9614-093B-E79A39C39EE6}"/>
          </ac:spMkLst>
        </pc:spChg>
        <pc:spChg chg="add del">
          <ac:chgData name="Nguyen Cong-Hau" userId="69bda68c629d3b68" providerId="LiveId" clId="{95C446D4-B88C-0547-8151-D49C5503D064}" dt="2023-11-27T07:28:54.886" v="5942" actId="26606"/>
          <ac:spMkLst>
            <pc:docMk/>
            <pc:sldMk cId="3855419865" sldId="468"/>
            <ac:spMk id="10" creationId="{37C89E4B-3C9F-44B9-8B86-D9E3D112D8EC}"/>
          </ac:spMkLst>
        </pc:spChg>
        <pc:spChg chg="add del">
          <ac:chgData name="Nguyen Cong-Hau" userId="69bda68c629d3b68" providerId="LiveId" clId="{95C446D4-B88C-0547-8151-D49C5503D064}" dt="2023-11-27T07:28:56.009" v="5944" actId="26606"/>
          <ac:spMkLst>
            <pc:docMk/>
            <pc:sldMk cId="3855419865" sldId="468"/>
            <ac:spMk id="16" creationId="{37C89E4B-3C9F-44B9-8B86-D9E3D112D8EC}"/>
          </ac:spMkLst>
        </pc:spChg>
        <pc:spChg chg="add del">
          <ac:chgData name="Nguyen Cong-Hau" userId="69bda68c629d3b68" providerId="LiveId" clId="{95C446D4-B88C-0547-8151-D49C5503D064}" dt="2023-12-02T06:57:05.279" v="13391" actId="26606"/>
          <ac:spMkLst>
            <pc:docMk/>
            <pc:sldMk cId="3855419865" sldId="468"/>
            <ac:spMk id="20" creationId="{37C89E4B-3C9F-44B9-8B86-D9E3D112D8EC}"/>
          </ac:spMkLst>
        </pc:spChg>
        <pc:spChg chg="del">
          <ac:chgData name="Nguyen Cong-Hau" userId="69bda68c629d3b68" providerId="LiveId" clId="{95C446D4-B88C-0547-8151-D49C5503D064}" dt="2023-11-27T07:28:43.087" v="5939"/>
          <ac:spMkLst>
            <pc:docMk/>
            <pc:sldMk cId="3855419865" sldId="468"/>
            <ac:spMk id="21" creationId="{37C89E4B-3C9F-44B9-8B86-D9E3D112D8EC}"/>
          </ac:spMkLst>
        </pc:spChg>
        <pc:spChg chg="add del">
          <ac:chgData name="Nguyen Cong-Hau" userId="69bda68c629d3b68" providerId="LiveId" clId="{95C446D4-B88C-0547-8151-D49C5503D064}" dt="2023-12-02T06:56:35.268" v="13367" actId="26606"/>
          <ac:spMkLst>
            <pc:docMk/>
            <pc:sldMk cId="3855419865" sldId="468"/>
            <ac:spMk id="30" creationId="{04812C46-200A-4DEB-A05E-3ED6C68C2387}"/>
          </ac:spMkLst>
        </pc:spChg>
        <pc:spChg chg="add del">
          <ac:chgData name="Nguyen Cong-Hau" userId="69bda68c629d3b68" providerId="LiveId" clId="{95C446D4-B88C-0547-8151-D49C5503D064}" dt="2023-12-02T06:56:35.268" v="13367" actId="26606"/>
          <ac:spMkLst>
            <pc:docMk/>
            <pc:sldMk cId="3855419865" sldId="468"/>
            <ac:spMk id="32" creationId="{D1EA859B-E555-4109-94F3-6700E046E008}"/>
          </ac:spMkLst>
        </pc:spChg>
        <pc:spChg chg="add del">
          <ac:chgData name="Nguyen Cong-Hau" userId="69bda68c629d3b68" providerId="LiveId" clId="{95C446D4-B88C-0547-8151-D49C5503D064}" dt="2023-12-02T06:56:39.463" v="13369" actId="26606"/>
          <ac:spMkLst>
            <pc:docMk/>
            <pc:sldMk cId="3855419865" sldId="468"/>
            <ac:spMk id="34" creationId="{F13C74B1-5B17-4795-BED0-7140497B445A}"/>
          </ac:spMkLst>
        </pc:spChg>
        <pc:spChg chg="add del">
          <ac:chgData name="Nguyen Cong-Hau" userId="69bda68c629d3b68" providerId="LiveId" clId="{95C446D4-B88C-0547-8151-D49C5503D064}" dt="2023-12-02T06:56:39.463" v="13369" actId="26606"/>
          <ac:spMkLst>
            <pc:docMk/>
            <pc:sldMk cId="3855419865" sldId="468"/>
            <ac:spMk id="35" creationId="{D4974D33-8DC5-464E-8C6D-BE58F0669C17}"/>
          </ac:spMkLst>
        </pc:spChg>
        <pc:spChg chg="add del">
          <ac:chgData name="Nguyen Cong-Hau" userId="69bda68c629d3b68" providerId="LiveId" clId="{95C446D4-B88C-0547-8151-D49C5503D064}" dt="2023-12-02T06:56:41.533" v="13372" actId="26606"/>
          <ac:spMkLst>
            <pc:docMk/>
            <pc:sldMk cId="3855419865" sldId="468"/>
            <ac:spMk id="37" creationId="{B250C39F-3F6C-4D53-86D2-7BC6B2FF609C}"/>
          </ac:spMkLst>
        </pc:spChg>
        <pc:spChg chg="add del">
          <ac:chgData name="Nguyen Cong-Hau" userId="69bda68c629d3b68" providerId="LiveId" clId="{95C446D4-B88C-0547-8151-D49C5503D064}" dt="2023-12-02T06:56:41.533" v="13372" actId="26606"/>
          <ac:spMkLst>
            <pc:docMk/>
            <pc:sldMk cId="3855419865" sldId="468"/>
            <ac:spMk id="38" creationId="{70A48D59-8581-41F7-B529-F4617FE07A9A}"/>
          </ac:spMkLst>
        </pc:spChg>
        <pc:spChg chg="add del">
          <ac:chgData name="Nguyen Cong-Hau" userId="69bda68c629d3b68" providerId="LiveId" clId="{95C446D4-B88C-0547-8151-D49C5503D064}" dt="2023-12-02T06:56:41.533" v="13372" actId="26606"/>
          <ac:spMkLst>
            <pc:docMk/>
            <pc:sldMk cId="3855419865" sldId="468"/>
            <ac:spMk id="39" creationId="{9DD005C1-8C51-42D6-9BEE-B9B83849743D}"/>
          </ac:spMkLst>
        </pc:spChg>
        <pc:spChg chg="add del">
          <ac:chgData name="Nguyen Cong-Hau" userId="69bda68c629d3b68" providerId="LiveId" clId="{95C446D4-B88C-0547-8151-D49C5503D064}" dt="2023-12-02T06:56:43.206" v="13374" actId="26606"/>
          <ac:spMkLst>
            <pc:docMk/>
            <pc:sldMk cId="3855419865" sldId="468"/>
            <ac:spMk id="41" creationId="{8F90786E-B72D-4C32-BDCE-A170B007822D}"/>
          </ac:spMkLst>
        </pc:spChg>
        <pc:spChg chg="add del">
          <ac:chgData name="Nguyen Cong-Hau" userId="69bda68c629d3b68" providerId="LiveId" clId="{95C446D4-B88C-0547-8151-D49C5503D064}" dt="2023-12-02T06:56:43.206" v="13374" actId="26606"/>
          <ac:spMkLst>
            <pc:docMk/>
            <pc:sldMk cId="3855419865" sldId="468"/>
            <ac:spMk id="42" creationId="{5E46F2E7-848F-4A6C-A098-4764FDEA771A}"/>
          </ac:spMkLst>
        </pc:spChg>
        <pc:spChg chg="add del">
          <ac:chgData name="Nguyen Cong-Hau" userId="69bda68c629d3b68" providerId="LiveId" clId="{95C446D4-B88C-0547-8151-D49C5503D064}" dt="2023-12-02T06:56:45.226" v="13376" actId="26606"/>
          <ac:spMkLst>
            <pc:docMk/>
            <pc:sldMk cId="3855419865" sldId="468"/>
            <ac:spMk id="44" creationId="{1BF4DD63-CE83-4A2A-994E-8598C22E6FCF}"/>
          </ac:spMkLst>
        </pc:spChg>
        <pc:spChg chg="add del">
          <ac:chgData name="Nguyen Cong-Hau" userId="69bda68c629d3b68" providerId="LiveId" clId="{95C446D4-B88C-0547-8151-D49C5503D064}" dt="2023-12-02T06:56:45.226" v="13376" actId="26606"/>
          <ac:spMkLst>
            <pc:docMk/>
            <pc:sldMk cId="3855419865" sldId="468"/>
            <ac:spMk id="45" creationId="{127393A7-D6DA-410B-8699-AA56B57BF7BA}"/>
          </ac:spMkLst>
        </pc:spChg>
        <pc:spChg chg="add del">
          <ac:chgData name="Nguyen Cong-Hau" userId="69bda68c629d3b68" providerId="LiveId" clId="{95C446D4-B88C-0547-8151-D49C5503D064}" dt="2023-12-02T06:56:45.226" v="13376" actId="26606"/>
          <ac:spMkLst>
            <pc:docMk/>
            <pc:sldMk cId="3855419865" sldId="468"/>
            <ac:spMk id="46" creationId="{8EC44C88-69E3-42EE-86E8-9B45F712B769}"/>
          </ac:spMkLst>
        </pc:spChg>
        <pc:spChg chg="add del">
          <ac:chgData name="Nguyen Cong-Hau" userId="69bda68c629d3b68" providerId="LiveId" clId="{95C446D4-B88C-0547-8151-D49C5503D064}" dt="2023-12-02T06:56:54.562" v="13382" actId="26606"/>
          <ac:spMkLst>
            <pc:docMk/>
            <pc:sldMk cId="3855419865" sldId="468"/>
            <ac:spMk id="55" creationId="{04C21BAE-6866-4C7A-A7EC-C1B2E572D5BE}"/>
          </ac:spMkLst>
        </pc:spChg>
        <pc:spChg chg="add del">
          <ac:chgData name="Nguyen Cong-Hau" userId="69bda68c629d3b68" providerId="LiveId" clId="{95C446D4-B88C-0547-8151-D49C5503D064}" dt="2023-12-02T06:56:54.562" v="13382" actId="26606"/>
          <ac:spMkLst>
            <pc:docMk/>
            <pc:sldMk cId="3855419865" sldId="468"/>
            <ac:spMk id="56" creationId="{7E7D0C94-08B4-48AE-8813-CC4D60294F42}"/>
          </ac:spMkLst>
        </pc:spChg>
        <pc:spChg chg="add del">
          <ac:chgData name="Nguyen Cong-Hau" userId="69bda68c629d3b68" providerId="LiveId" clId="{95C446D4-B88C-0547-8151-D49C5503D064}" dt="2023-12-02T06:56:54.562" v="13382" actId="26606"/>
          <ac:spMkLst>
            <pc:docMk/>
            <pc:sldMk cId="3855419865" sldId="468"/>
            <ac:spMk id="57" creationId="{F0C518C2-0AA4-470C-87B9-9CBF428FBA25}"/>
          </ac:spMkLst>
        </pc:spChg>
        <pc:spChg chg="add del">
          <ac:chgData name="Nguyen Cong-Hau" userId="69bda68c629d3b68" providerId="LiveId" clId="{95C446D4-B88C-0547-8151-D49C5503D064}" dt="2023-12-02T06:56:56.464" v="13386" actId="26606"/>
          <ac:spMkLst>
            <pc:docMk/>
            <pc:sldMk cId="3855419865" sldId="468"/>
            <ac:spMk id="62" creationId="{96CF2A2B-0745-440C-9224-C5C6A0A4286F}"/>
          </ac:spMkLst>
        </pc:spChg>
        <pc:spChg chg="add del">
          <ac:chgData name="Nguyen Cong-Hau" userId="69bda68c629d3b68" providerId="LiveId" clId="{95C446D4-B88C-0547-8151-D49C5503D064}" dt="2023-12-02T06:56:56.464" v="13386" actId="26606"/>
          <ac:spMkLst>
            <pc:docMk/>
            <pc:sldMk cId="3855419865" sldId="468"/>
            <ac:spMk id="63" creationId="{75BE6D6B-84C9-4D2B-97EB-773B7369EF82}"/>
          </ac:spMkLst>
        </pc:spChg>
        <pc:spChg chg="add del">
          <ac:chgData name="Nguyen Cong-Hau" userId="69bda68c629d3b68" providerId="LiveId" clId="{95C446D4-B88C-0547-8151-D49C5503D064}" dt="2023-12-02T06:57:57.674" v="13403" actId="26606"/>
          <ac:spMkLst>
            <pc:docMk/>
            <pc:sldMk cId="3855419865" sldId="468"/>
            <ac:spMk id="70" creationId="{04812C46-200A-4DEB-A05E-3ED6C68C2387}"/>
          </ac:spMkLst>
        </pc:spChg>
        <pc:spChg chg="add del">
          <ac:chgData name="Nguyen Cong-Hau" userId="69bda68c629d3b68" providerId="LiveId" clId="{95C446D4-B88C-0547-8151-D49C5503D064}" dt="2023-12-02T06:57:57.674" v="13403" actId="26606"/>
          <ac:spMkLst>
            <pc:docMk/>
            <pc:sldMk cId="3855419865" sldId="468"/>
            <ac:spMk id="71" creationId="{D1EA859B-E555-4109-94F3-6700E046E008}"/>
          </ac:spMkLst>
        </pc:spChg>
        <pc:spChg chg="add del">
          <ac:chgData name="Nguyen Cong-Hau" userId="69bda68c629d3b68" providerId="LiveId" clId="{95C446D4-B88C-0547-8151-D49C5503D064}" dt="2023-12-02T06:57:57.672" v="13402" actId="26606"/>
          <ac:spMkLst>
            <pc:docMk/>
            <pc:sldMk cId="3855419865" sldId="468"/>
            <ac:spMk id="78" creationId="{D4974D33-8DC5-464E-8C6D-BE58F0669C17}"/>
          </ac:spMkLst>
        </pc:spChg>
        <pc:spChg chg="add del">
          <ac:chgData name="Nguyen Cong-Hau" userId="69bda68c629d3b68" providerId="LiveId" clId="{95C446D4-B88C-0547-8151-D49C5503D064}" dt="2023-12-02T06:57:57.672" v="13402" actId="26606"/>
          <ac:spMkLst>
            <pc:docMk/>
            <pc:sldMk cId="3855419865" sldId="468"/>
            <ac:spMk id="84" creationId="{F13C74B1-5B17-4795-BED0-7140497B445A}"/>
          </ac:spMkLst>
        </pc:spChg>
        <pc:grpChg chg="add del">
          <ac:chgData name="Nguyen Cong-Hau" userId="69bda68c629d3b68" providerId="LiveId" clId="{95C446D4-B88C-0547-8151-D49C5503D064}" dt="2023-12-02T06:56:45.858" v="13378" actId="26606"/>
          <ac:grpSpMkLst>
            <pc:docMk/>
            <pc:sldMk cId="3855419865" sldId="468"/>
            <ac:grpSpMk id="48" creationId="{6258F736-B256-8039-9DC6-F4E49A5C5AD5}"/>
          </ac:grpSpMkLst>
        </pc:grpChg>
        <pc:grpChg chg="add del">
          <ac:chgData name="Nguyen Cong-Hau" userId="69bda68c629d3b68" providerId="LiveId" clId="{95C446D4-B88C-0547-8151-D49C5503D064}" dt="2023-12-02T06:56:52.288" v="13380" actId="26606"/>
          <ac:grpSpMkLst>
            <pc:docMk/>
            <pc:sldMk cId="3855419865" sldId="468"/>
            <ac:grpSpMk id="51" creationId="{1FD67D68-9B83-C338-8342-3348D8F22347}"/>
          </ac:grpSpMkLst>
        </pc:grpChg>
        <pc:grpChg chg="add del">
          <ac:chgData name="Nguyen Cong-Hau" userId="69bda68c629d3b68" providerId="LiveId" clId="{95C446D4-B88C-0547-8151-D49C5503D064}" dt="2023-12-02T06:56:55.246" v="13384" actId="26606"/>
          <ac:grpSpMkLst>
            <pc:docMk/>
            <pc:sldMk cId="3855419865" sldId="468"/>
            <ac:grpSpMk id="59" creationId="{434FA563-76F6-CDCF-AEA0-A7B78E44647B}"/>
          </ac:grpSpMkLst>
        </pc:grpChg>
        <pc:grpChg chg="add del">
          <ac:chgData name="Nguyen Cong-Hau" userId="69bda68c629d3b68" providerId="LiveId" clId="{95C446D4-B88C-0547-8151-D49C5503D064}" dt="2023-12-02T06:57:05.275" v="13390" actId="26606"/>
          <ac:grpSpMkLst>
            <pc:docMk/>
            <pc:sldMk cId="3855419865" sldId="468"/>
            <ac:grpSpMk id="67" creationId="{16C73AF9-0D33-5C66-5D79-0D0129904B31}"/>
          </ac:grpSpMkLst>
        </pc:grpChg>
        <pc:grpChg chg="add del">
          <ac:chgData name="Nguyen Cong-Hau" userId="69bda68c629d3b68" providerId="LiveId" clId="{95C446D4-B88C-0547-8151-D49C5503D064}" dt="2023-12-02T06:57:53.258" v="13398" actId="26606"/>
          <ac:grpSpMkLst>
            <pc:docMk/>
            <pc:sldMk cId="3855419865" sldId="468"/>
            <ac:grpSpMk id="76" creationId="{1FD67D68-9B83-C338-8342-3348D8F22347}"/>
          </ac:grpSpMkLst>
        </pc:grpChg>
        <pc:grpChg chg="add del">
          <ac:chgData name="Nguyen Cong-Hau" userId="69bda68c629d3b68" providerId="LiveId" clId="{95C446D4-B88C-0547-8151-D49C5503D064}" dt="2023-12-02T06:57:57.013" v="13400" actId="26606"/>
          <ac:grpSpMkLst>
            <pc:docMk/>
            <pc:sldMk cId="3855419865" sldId="468"/>
            <ac:grpSpMk id="80" creationId="{434FA563-76F6-CDCF-AEA0-A7B78E44647B}"/>
          </ac:grpSpMkLst>
        </pc:grpChg>
        <pc:picChg chg="mod ord">
          <ac:chgData name="Nguyen Cong-Hau" userId="69bda68c629d3b68" providerId="LiveId" clId="{95C446D4-B88C-0547-8151-D49C5503D064}" dt="2023-12-02T06:57:57.674" v="13403" actId="26606"/>
          <ac:picMkLst>
            <pc:docMk/>
            <pc:sldMk cId="3855419865" sldId="468"/>
            <ac:picMk id="5" creationId="{7C3EEE42-227D-247D-11E1-C157F715242D}"/>
          </ac:picMkLst>
        </pc:picChg>
        <pc:cxnChg chg="add del">
          <ac:chgData name="Nguyen Cong-Hau" userId="69bda68c629d3b68" providerId="LiveId" clId="{95C446D4-B88C-0547-8151-D49C5503D064}" dt="2023-11-27T07:28:54.886" v="5942" actId="26606"/>
          <ac:cxnSpMkLst>
            <pc:docMk/>
            <pc:sldMk cId="3855419865" sldId="468"/>
            <ac:cxnSpMk id="12" creationId="{AA2EAA10-076F-46BD-8F0F-B9A2FB77A85C}"/>
          </ac:cxnSpMkLst>
        </pc:cxnChg>
        <pc:cxnChg chg="add del">
          <ac:chgData name="Nguyen Cong-Hau" userId="69bda68c629d3b68" providerId="LiveId" clId="{95C446D4-B88C-0547-8151-D49C5503D064}" dt="2023-11-27T07:28:54.886" v="5942" actId="26606"/>
          <ac:cxnSpMkLst>
            <pc:docMk/>
            <pc:sldMk cId="3855419865" sldId="468"/>
            <ac:cxnSpMk id="14" creationId="{D891E407-403B-4764-86C9-33A56D3BCAA3}"/>
          </ac:cxnSpMkLst>
        </pc:cxnChg>
        <pc:cxnChg chg="add del">
          <ac:chgData name="Nguyen Cong-Hau" userId="69bda68c629d3b68" providerId="LiveId" clId="{95C446D4-B88C-0547-8151-D49C5503D064}" dt="2023-11-27T07:28:56.009" v="5944" actId="26606"/>
          <ac:cxnSpMkLst>
            <pc:docMk/>
            <pc:sldMk cId="3855419865" sldId="468"/>
            <ac:cxnSpMk id="17" creationId="{AA2EAA10-076F-46BD-8F0F-B9A2FB77A85C}"/>
          </ac:cxnSpMkLst>
        </pc:cxnChg>
        <pc:cxnChg chg="add del">
          <ac:chgData name="Nguyen Cong-Hau" userId="69bda68c629d3b68" providerId="LiveId" clId="{95C446D4-B88C-0547-8151-D49C5503D064}" dt="2023-11-27T07:28:56.009" v="5944" actId="26606"/>
          <ac:cxnSpMkLst>
            <pc:docMk/>
            <pc:sldMk cId="3855419865" sldId="468"/>
            <ac:cxnSpMk id="18" creationId="{D891E407-403B-4764-86C9-33A56D3BCAA3}"/>
          </ac:cxnSpMkLst>
        </pc:cxnChg>
        <pc:cxnChg chg="del">
          <ac:chgData name="Nguyen Cong-Hau" userId="69bda68c629d3b68" providerId="LiveId" clId="{95C446D4-B88C-0547-8151-D49C5503D064}" dt="2023-11-27T07:28:43.087" v="5939"/>
          <ac:cxnSpMkLst>
            <pc:docMk/>
            <pc:sldMk cId="3855419865" sldId="468"/>
            <ac:cxnSpMk id="22" creationId="{AA2EAA10-076F-46BD-8F0F-B9A2FB77A85C}"/>
          </ac:cxnSpMkLst>
        </pc:cxnChg>
        <pc:cxnChg chg="del">
          <ac:chgData name="Nguyen Cong-Hau" userId="69bda68c629d3b68" providerId="LiveId" clId="{95C446D4-B88C-0547-8151-D49C5503D064}" dt="2023-11-27T07:28:43.087" v="5939"/>
          <ac:cxnSpMkLst>
            <pc:docMk/>
            <pc:sldMk cId="3855419865" sldId="468"/>
            <ac:cxnSpMk id="23" creationId="{D891E407-403B-4764-86C9-33A56D3BCAA3}"/>
          </ac:cxnSpMkLst>
        </pc:cxnChg>
        <pc:cxnChg chg="add del">
          <ac:chgData name="Nguyen Cong-Hau" userId="69bda68c629d3b68" providerId="LiveId" clId="{95C446D4-B88C-0547-8151-D49C5503D064}" dt="2023-12-02T06:57:05.279" v="13391" actId="26606"/>
          <ac:cxnSpMkLst>
            <pc:docMk/>
            <pc:sldMk cId="3855419865" sldId="468"/>
            <ac:cxnSpMk id="24" creationId="{AA2EAA10-076F-46BD-8F0F-B9A2FB77A85C}"/>
          </ac:cxnSpMkLst>
        </pc:cxnChg>
        <pc:cxnChg chg="add del">
          <ac:chgData name="Nguyen Cong-Hau" userId="69bda68c629d3b68" providerId="LiveId" clId="{95C446D4-B88C-0547-8151-D49C5503D064}" dt="2023-12-02T06:57:05.279" v="13391" actId="26606"/>
          <ac:cxnSpMkLst>
            <pc:docMk/>
            <pc:sldMk cId="3855419865" sldId="468"/>
            <ac:cxnSpMk id="25" creationId="{D891E407-403B-4764-86C9-33A56D3BCAA3}"/>
          </ac:cxnSpMkLst>
        </pc:cxnChg>
        <pc:cxnChg chg="add del">
          <ac:chgData name="Nguyen Cong-Hau" userId="69bda68c629d3b68" providerId="LiveId" clId="{95C446D4-B88C-0547-8151-D49C5503D064}" dt="2023-12-02T06:56:59.772" v="13388" actId="26606"/>
          <ac:cxnSpMkLst>
            <pc:docMk/>
            <pc:sldMk cId="3855419865" sldId="468"/>
            <ac:cxnSpMk id="65" creationId="{FC23E3B9-5ABF-58B3-E2B0-E9A5DAA90037}"/>
          </ac:cxnSpMkLst>
        </pc:cxnChg>
      </pc:sldChg>
      <pc:sldChg chg="addSp delSp modSp mod modNotesTx">
        <pc:chgData name="Nguyen Cong-Hau" userId="69bda68c629d3b68" providerId="LiveId" clId="{95C446D4-B88C-0547-8151-D49C5503D064}" dt="2023-12-03T06:15:40.212" v="14735" actId="1035"/>
        <pc:sldMkLst>
          <pc:docMk/>
          <pc:sldMk cId="2361975177" sldId="537"/>
        </pc:sldMkLst>
        <pc:spChg chg="add mod">
          <ac:chgData name="Nguyen Cong-Hau" userId="69bda68c629d3b68" providerId="LiveId" clId="{95C446D4-B88C-0547-8151-D49C5503D064}" dt="2023-12-03T05:56:17.096" v="14605"/>
          <ac:spMkLst>
            <pc:docMk/>
            <pc:sldMk cId="2361975177" sldId="537"/>
            <ac:spMk id="2" creationId="{72481A7E-BAC0-96C7-6572-61E264102A79}"/>
          </ac:spMkLst>
        </pc:spChg>
        <pc:spChg chg="del mod">
          <ac:chgData name="Nguyen Cong-Hau" userId="69bda68c629d3b68" providerId="LiveId" clId="{95C446D4-B88C-0547-8151-D49C5503D064}" dt="2023-12-02T01:00:03.534" v="10196" actId="478"/>
          <ac:spMkLst>
            <pc:docMk/>
            <pc:sldMk cId="2361975177" sldId="537"/>
            <ac:spMk id="2" creationId="{A52DE093-A04A-A900-FD25-77FCFC26EC52}"/>
          </ac:spMkLst>
        </pc:spChg>
        <pc:spChg chg="add del mod">
          <ac:chgData name="Nguyen Cong-Hau" userId="69bda68c629d3b68" providerId="LiveId" clId="{95C446D4-B88C-0547-8151-D49C5503D064}" dt="2023-12-03T05:56:16.532" v="14604" actId="478"/>
          <ac:spMkLst>
            <pc:docMk/>
            <pc:sldMk cId="2361975177" sldId="537"/>
            <ac:spMk id="4" creationId="{B654A6E2-B0C7-781A-9AED-502C9C0AD974}"/>
          </ac:spMkLst>
        </pc:spChg>
        <pc:spChg chg="mod">
          <ac:chgData name="Nguyen Cong-Hau" userId="69bda68c629d3b68" providerId="LiveId" clId="{95C446D4-B88C-0547-8151-D49C5503D064}" dt="2023-12-03T06:15:40.212" v="14735" actId="1035"/>
          <ac:spMkLst>
            <pc:docMk/>
            <pc:sldMk cId="2361975177" sldId="537"/>
            <ac:spMk id="20" creationId="{27B44AFF-CFDE-A7E1-C1C9-27CD8D753938}"/>
          </ac:spMkLst>
        </pc:spChg>
        <pc:picChg chg="del">
          <ac:chgData name="Nguyen Cong-Hau" userId="69bda68c629d3b68" providerId="LiveId" clId="{95C446D4-B88C-0547-8151-D49C5503D064}" dt="2023-12-02T01:00:03.534" v="10196" actId="478"/>
          <ac:picMkLst>
            <pc:docMk/>
            <pc:sldMk cId="2361975177" sldId="537"/>
            <ac:picMk id="3" creationId="{7FBE52D6-1696-EEF3-D348-6DC64036AC75}"/>
          </ac:picMkLst>
        </pc:picChg>
        <pc:picChg chg="del">
          <ac:chgData name="Nguyen Cong-Hau" userId="69bda68c629d3b68" providerId="LiveId" clId="{95C446D4-B88C-0547-8151-D49C5503D064}" dt="2023-12-02T01:00:03.534" v="10196" actId="478"/>
          <ac:picMkLst>
            <pc:docMk/>
            <pc:sldMk cId="2361975177" sldId="537"/>
            <ac:picMk id="7" creationId="{F5362569-AA6C-5210-3212-F9539C843009}"/>
          </ac:picMkLst>
        </pc:picChg>
      </pc:sldChg>
      <pc:sldChg chg="del">
        <pc:chgData name="Nguyen Cong-Hau" userId="69bda68c629d3b68" providerId="LiveId" clId="{95C446D4-B88C-0547-8151-D49C5503D064}" dt="2023-12-02T07:00:12.101" v="13431" actId="2696"/>
        <pc:sldMkLst>
          <pc:docMk/>
          <pc:sldMk cId="1434506693" sldId="588"/>
        </pc:sldMkLst>
      </pc:sldChg>
      <pc:sldChg chg="addSp delSp modSp del mod">
        <pc:chgData name="Nguyen Cong-Hau" userId="69bda68c629d3b68" providerId="LiveId" clId="{95C446D4-B88C-0547-8151-D49C5503D064}" dt="2023-12-02T07:06:34.277" v="13516" actId="2696"/>
        <pc:sldMkLst>
          <pc:docMk/>
          <pc:sldMk cId="41094487" sldId="599"/>
        </pc:sldMkLst>
        <pc:spChg chg="add del">
          <ac:chgData name="Nguyen Cong-Hau" userId="69bda68c629d3b68" providerId="LiveId" clId="{95C446D4-B88C-0547-8151-D49C5503D064}" dt="2023-12-02T07:06:21.839" v="13496" actId="478"/>
          <ac:spMkLst>
            <pc:docMk/>
            <pc:sldMk cId="41094487" sldId="599"/>
            <ac:spMk id="2" creationId="{6BE82F53-6F27-68EF-F2D2-DA4A718CD993}"/>
          </ac:spMkLst>
        </pc:spChg>
        <pc:spChg chg="mod">
          <ac:chgData name="Nguyen Cong-Hau" userId="69bda68c629d3b68" providerId="LiveId" clId="{95C446D4-B88C-0547-8151-D49C5503D064}" dt="2023-11-27T07:27:01.136" v="5913" actId="20577"/>
          <ac:spMkLst>
            <pc:docMk/>
            <pc:sldMk cId="41094487" sldId="599"/>
            <ac:spMk id="5" creationId="{A69704AE-AAB3-EBE3-1C42-D4426CC2FBC6}"/>
          </ac:spMkLst>
        </pc:spChg>
        <pc:spChg chg="mod">
          <ac:chgData name="Nguyen Cong-Hau" userId="69bda68c629d3b68" providerId="LiveId" clId="{95C446D4-B88C-0547-8151-D49C5503D064}" dt="2023-11-27T07:20:02.281" v="5911" actId="1076"/>
          <ac:spMkLst>
            <pc:docMk/>
            <pc:sldMk cId="41094487" sldId="599"/>
            <ac:spMk id="7" creationId="{E29ABFC9-A5B6-5637-D45C-1CB87417D2C8}"/>
          </ac:spMkLst>
        </pc:spChg>
        <pc:spChg chg="mod">
          <ac:chgData name="Nguyen Cong-Hau" userId="69bda68c629d3b68" providerId="LiveId" clId="{95C446D4-B88C-0547-8151-D49C5503D064}" dt="2023-11-27T07:15:25.099" v="5862" actId="20577"/>
          <ac:spMkLst>
            <pc:docMk/>
            <pc:sldMk cId="41094487" sldId="599"/>
            <ac:spMk id="10" creationId="{2135E3D7-3945-AB24-5BA2-C00DE28B42BC}"/>
          </ac:spMkLst>
        </pc:spChg>
        <pc:spChg chg="mod">
          <ac:chgData name="Nguyen Cong-Hau" userId="69bda68c629d3b68" providerId="LiveId" clId="{95C446D4-B88C-0547-8151-D49C5503D064}" dt="2023-11-27T07:08:56.296" v="5495" actId="20577"/>
          <ac:spMkLst>
            <pc:docMk/>
            <pc:sldMk cId="41094487" sldId="599"/>
            <ac:spMk id="13" creationId="{471F88A3-6803-101A-0649-373655FFF6E7}"/>
          </ac:spMkLst>
        </pc:spChg>
        <pc:spChg chg="mod">
          <ac:chgData name="Nguyen Cong-Hau" userId="69bda68c629d3b68" providerId="LiveId" clId="{95C446D4-B88C-0547-8151-D49C5503D064}" dt="2023-11-27T07:15:26.831" v="5864" actId="20577"/>
          <ac:spMkLst>
            <pc:docMk/>
            <pc:sldMk cId="41094487" sldId="599"/>
            <ac:spMk id="16" creationId="{4DEE6576-7B16-200F-EAA1-68EDC569E85A}"/>
          </ac:spMkLst>
        </pc:spChg>
        <pc:spChg chg="add mod">
          <ac:chgData name="Nguyen Cong-Hau" userId="69bda68c629d3b68" providerId="LiveId" clId="{95C446D4-B88C-0547-8151-D49C5503D064}" dt="2023-11-27T07:18:01.166" v="5910" actId="1076"/>
          <ac:spMkLst>
            <pc:docMk/>
            <pc:sldMk cId="41094487" sldId="599"/>
            <ac:spMk id="17" creationId="{CBC7007A-F265-35C3-6ED1-E54E95BF97D6}"/>
          </ac:spMkLst>
        </pc:spChg>
        <pc:spChg chg="mod">
          <ac:chgData name="Nguyen Cong-Hau" userId="69bda68c629d3b68" providerId="LiveId" clId="{95C446D4-B88C-0547-8151-D49C5503D064}" dt="2023-12-02T07:06:25.467" v="13515" actId="20577"/>
          <ac:spMkLst>
            <pc:docMk/>
            <pc:sldMk cId="41094487" sldId="599"/>
            <ac:spMk id="19" creationId="{C8E2CF36-AD20-ADCB-5BB2-D851FC018D95}"/>
          </ac:spMkLst>
        </pc:spChg>
        <pc:spChg chg="mod">
          <ac:chgData name="Nguyen Cong-Hau" userId="69bda68c629d3b68" providerId="LiveId" clId="{95C446D4-B88C-0547-8151-D49C5503D064}" dt="2023-11-27T07:15:07.969" v="5855"/>
          <ac:spMkLst>
            <pc:docMk/>
            <pc:sldMk cId="41094487" sldId="599"/>
            <ac:spMk id="21" creationId="{95F7E3E3-037E-E859-C735-67F9BA6974B3}"/>
          </ac:spMkLst>
        </pc:spChg>
        <pc:spChg chg="mod">
          <ac:chgData name="Nguyen Cong-Hau" userId="69bda68c629d3b68" providerId="LiveId" clId="{95C446D4-B88C-0547-8151-D49C5503D064}" dt="2023-11-27T07:15:36.359" v="5869" actId="20577"/>
          <ac:spMkLst>
            <pc:docMk/>
            <pc:sldMk cId="41094487" sldId="599"/>
            <ac:spMk id="22" creationId="{1EB22787-846C-0A60-A154-C427C4C15DBB}"/>
          </ac:spMkLst>
        </pc:spChg>
        <pc:spChg chg="del">
          <ac:chgData name="Nguyen Cong-Hau" userId="69bda68c629d3b68" providerId="LiveId" clId="{95C446D4-B88C-0547-8151-D49C5503D064}" dt="2023-12-02T07:00:41.868" v="13433" actId="478"/>
          <ac:spMkLst>
            <pc:docMk/>
            <pc:sldMk cId="41094487" sldId="599"/>
            <ac:spMk id="36" creationId="{6FF5EB44-8245-D448-5D45-A69CB42B3766}"/>
          </ac:spMkLst>
        </pc:spChg>
        <pc:spChg chg="mod">
          <ac:chgData name="Nguyen Cong-Hau" userId="69bda68c629d3b68" providerId="LiveId" clId="{95C446D4-B88C-0547-8151-D49C5503D064}" dt="2023-11-27T07:10:47.531" v="5548" actId="20577"/>
          <ac:spMkLst>
            <pc:docMk/>
            <pc:sldMk cId="41094487" sldId="599"/>
            <ac:spMk id="38" creationId="{19F41929-46A8-4AF9-BFBC-8FA482147122}"/>
          </ac:spMkLst>
        </pc:spChg>
        <pc:spChg chg="mod">
          <ac:chgData name="Nguyen Cong-Hau" userId="69bda68c629d3b68" providerId="LiveId" clId="{95C446D4-B88C-0547-8151-D49C5503D064}" dt="2023-11-27T07:08:14.036" v="5466" actId="14100"/>
          <ac:spMkLst>
            <pc:docMk/>
            <pc:sldMk cId="41094487" sldId="599"/>
            <ac:spMk id="43" creationId="{5ABC08B8-E753-ECD3-2470-BE9F6F22D1D7}"/>
          </ac:spMkLst>
        </pc:spChg>
        <pc:spChg chg="mod">
          <ac:chgData name="Nguyen Cong-Hau" userId="69bda68c629d3b68" providerId="LiveId" clId="{95C446D4-B88C-0547-8151-D49C5503D064}" dt="2023-11-27T07:15:30.641" v="5866" actId="20577"/>
          <ac:spMkLst>
            <pc:docMk/>
            <pc:sldMk cId="41094487" sldId="599"/>
            <ac:spMk id="46" creationId="{DB297202-D8BB-29A6-2057-F0E4C07F0EA1}"/>
          </ac:spMkLst>
        </pc:spChg>
        <pc:spChg chg="del">
          <ac:chgData name="Nguyen Cong-Hau" userId="69bda68c629d3b68" providerId="LiveId" clId="{95C446D4-B88C-0547-8151-D49C5503D064}" dt="2023-12-02T07:00:43.557" v="13434" actId="478"/>
          <ac:spMkLst>
            <pc:docMk/>
            <pc:sldMk cId="41094487" sldId="599"/>
            <ac:spMk id="47" creationId="{2BF8E4A3-7CED-6F0D-C233-BD94CA60E716}"/>
          </ac:spMkLst>
        </pc:spChg>
        <pc:spChg chg="mod">
          <ac:chgData name="Nguyen Cong-Hau" userId="69bda68c629d3b68" providerId="LiveId" clId="{95C446D4-B88C-0547-8151-D49C5503D064}" dt="2023-12-02T07:05:45.762" v="13468" actId="20577"/>
          <ac:spMkLst>
            <pc:docMk/>
            <pc:sldMk cId="41094487" sldId="599"/>
            <ac:spMk id="50" creationId="{C3F56DAB-4C43-906E-8950-B32AD223AB75}"/>
          </ac:spMkLst>
        </pc:spChg>
        <pc:grpChg chg="del">
          <ac:chgData name="Nguyen Cong-Hau" userId="69bda68c629d3b68" providerId="LiveId" clId="{95C446D4-B88C-0547-8151-D49C5503D064}" dt="2023-12-02T00:56:42.963" v="10165" actId="478"/>
          <ac:grpSpMkLst>
            <pc:docMk/>
            <pc:sldMk cId="41094487" sldId="599"/>
            <ac:grpSpMk id="3" creationId="{1622CBAF-4F97-A52B-120F-6F6E6A3DC8AC}"/>
          </ac:grpSpMkLst>
        </pc:grpChg>
        <pc:grpChg chg="mod">
          <ac:chgData name="Nguyen Cong-Hau" userId="69bda68c629d3b68" providerId="LiveId" clId="{95C446D4-B88C-0547-8151-D49C5503D064}" dt="2023-11-27T07:29:47.557" v="5950" actId="1076"/>
          <ac:grpSpMkLst>
            <pc:docMk/>
            <pc:sldMk cId="41094487" sldId="599"/>
            <ac:grpSpMk id="4" creationId="{357EA188-8814-887C-F575-B051EF49834A}"/>
          </ac:grpSpMkLst>
        </pc:grpChg>
        <pc:grpChg chg="mod">
          <ac:chgData name="Nguyen Cong-Hau" userId="69bda68c629d3b68" providerId="LiveId" clId="{95C446D4-B88C-0547-8151-D49C5503D064}" dt="2023-11-27T07:31:38.707" v="5952" actId="1076"/>
          <ac:grpSpMkLst>
            <pc:docMk/>
            <pc:sldMk cId="41094487" sldId="599"/>
            <ac:grpSpMk id="12" creationId="{78BDA717-D440-6D80-BCF4-39156AFAAB89}"/>
          </ac:grpSpMkLst>
        </pc:grpChg>
        <pc:grpChg chg="add mod">
          <ac:chgData name="Nguyen Cong-Hau" userId="69bda68c629d3b68" providerId="LiveId" clId="{95C446D4-B88C-0547-8151-D49C5503D064}" dt="2023-11-27T07:29:30.249" v="5948" actId="1076"/>
          <ac:grpSpMkLst>
            <pc:docMk/>
            <pc:sldMk cId="41094487" sldId="599"/>
            <ac:grpSpMk id="18" creationId="{6AE0590E-6426-49AE-E589-A0BC42B9610C}"/>
          </ac:grpSpMkLst>
        </pc:grpChg>
        <pc:grpChg chg="mod">
          <ac:chgData name="Nguyen Cong-Hau" userId="69bda68c629d3b68" providerId="LiveId" clId="{95C446D4-B88C-0547-8151-D49C5503D064}" dt="2023-11-27T07:15:07.969" v="5855"/>
          <ac:grpSpMkLst>
            <pc:docMk/>
            <pc:sldMk cId="41094487" sldId="599"/>
            <ac:grpSpMk id="20" creationId="{BFA8E3CE-49FB-1A46-52CC-EE019459C48A}"/>
          </ac:grpSpMkLst>
        </pc:grpChg>
        <pc:grpChg chg="del mod">
          <ac:chgData name="Nguyen Cong-Hau" userId="69bda68c629d3b68" providerId="LiveId" clId="{95C446D4-B88C-0547-8151-D49C5503D064}" dt="2023-11-27T07:10:49.587" v="5549" actId="478"/>
          <ac:grpSpMkLst>
            <pc:docMk/>
            <pc:sldMk cId="41094487" sldId="599"/>
            <ac:grpSpMk id="37" creationId="{F2A2F550-439C-7169-410C-3F122184FCB0}"/>
          </ac:grpSpMkLst>
        </pc:grpChg>
        <pc:grpChg chg="mod">
          <ac:chgData name="Nguyen Cong-Hau" userId="69bda68c629d3b68" providerId="LiveId" clId="{95C446D4-B88C-0547-8151-D49C5503D064}" dt="2023-11-27T07:29:52.046" v="5951" actId="1076"/>
          <ac:grpSpMkLst>
            <pc:docMk/>
            <pc:sldMk cId="41094487" sldId="599"/>
            <ac:grpSpMk id="42" creationId="{E6683087-7460-919D-DA12-4D3DD31B534B}"/>
          </ac:grpSpMkLst>
        </pc:grpChg>
        <pc:grpChg chg="mod">
          <ac:chgData name="Nguyen Cong-Hau" userId="69bda68c629d3b68" providerId="LiveId" clId="{95C446D4-B88C-0547-8151-D49C5503D064}" dt="2023-11-27T07:29:37.777" v="5949" actId="1076"/>
          <ac:grpSpMkLst>
            <pc:docMk/>
            <pc:sldMk cId="41094487" sldId="599"/>
            <ac:grpSpMk id="49" creationId="{5D9CA6A1-E064-8EB2-C30D-4EF1F163A3CF}"/>
          </ac:grpSpMkLst>
        </pc:grpChg>
        <pc:picChg chg="del">
          <ac:chgData name="Nguyen Cong-Hau" userId="69bda68c629d3b68" providerId="LiveId" clId="{95C446D4-B88C-0547-8151-D49C5503D064}" dt="2023-12-02T00:56:45.119" v="10166" actId="478"/>
          <ac:picMkLst>
            <pc:docMk/>
            <pc:sldMk cId="41094487" sldId="599"/>
            <ac:picMk id="11" creationId="{88726969-3D5D-C7C7-0EF1-352622ED33D0}"/>
          </ac:picMkLst>
        </pc:picChg>
      </pc:sldChg>
      <pc:sldChg chg="addSp delSp modSp mod modNotesTx">
        <pc:chgData name="Nguyen Cong-Hau" userId="69bda68c629d3b68" providerId="LiveId" clId="{95C446D4-B88C-0547-8151-D49C5503D064}" dt="2023-12-03T05:55:28.710" v="14588"/>
        <pc:sldMkLst>
          <pc:docMk/>
          <pc:sldMk cId="1880863384" sldId="614"/>
        </pc:sldMkLst>
        <pc:spChg chg="add mod">
          <ac:chgData name="Nguyen Cong-Hau" userId="69bda68c629d3b68" providerId="LiveId" clId="{95C446D4-B88C-0547-8151-D49C5503D064}" dt="2023-12-03T05:55:28.710" v="14588"/>
          <ac:spMkLst>
            <pc:docMk/>
            <pc:sldMk cId="1880863384" sldId="614"/>
            <ac:spMk id="2" creationId="{14813D94-6337-CA4B-3E91-E5108E094517}"/>
          </ac:spMkLst>
        </pc:spChg>
        <pc:spChg chg="del mod">
          <ac:chgData name="Nguyen Cong-Hau" userId="69bda68c629d3b68" providerId="LiveId" clId="{95C446D4-B88C-0547-8151-D49C5503D064}" dt="2023-12-02T00:58:06.791" v="10180" actId="478"/>
          <ac:spMkLst>
            <pc:docMk/>
            <pc:sldMk cId="1880863384" sldId="614"/>
            <ac:spMk id="2" creationId="{A52DE093-A04A-A900-FD25-77FCFC26EC52}"/>
          </ac:spMkLst>
        </pc:spChg>
        <pc:spChg chg="mod">
          <ac:chgData name="Nguyen Cong-Hau" userId="69bda68c629d3b68" providerId="LiveId" clId="{95C446D4-B88C-0547-8151-D49C5503D064}" dt="2023-12-02T05:41:43.735" v="12858" actId="1076"/>
          <ac:spMkLst>
            <pc:docMk/>
            <pc:sldMk cId="1880863384" sldId="614"/>
            <ac:spMk id="22" creationId="{0CDEFB8D-7F34-4B71-B11A-3E5CA6E7F520}"/>
          </ac:spMkLst>
        </pc:spChg>
        <pc:spChg chg="mod">
          <ac:chgData name="Nguyen Cong-Hau" userId="69bda68c629d3b68" providerId="LiveId" clId="{95C446D4-B88C-0547-8151-D49C5503D064}" dt="2023-12-02T05:41:26.855" v="12855" actId="1076"/>
          <ac:spMkLst>
            <pc:docMk/>
            <pc:sldMk cId="1880863384" sldId="614"/>
            <ac:spMk id="23" creationId="{7CFC6365-DDA9-64F8-E30C-F13B75486A67}"/>
          </ac:spMkLst>
        </pc:spChg>
        <pc:spChg chg="add del mod">
          <ac:chgData name="Nguyen Cong-Hau" userId="69bda68c629d3b68" providerId="LiveId" clId="{95C446D4-B88C-0547-8151-D49C5503D064}" dt="2023-12-03T05:55:28.075" v="14587" actId="478"/>
          <ac:spMkLst>
            <pc:docMk/>
            <pc:sldMk cId="1880863384" sldId="614"/>
            <ac:spMk id="24" creationId="{36DFBBCB-A6BA-763C-CCFA-E147FBC49A62}"/>
          </ac:spMkLst>
        </pc:spChg>
        <pc:grpChg chg="mod">
          <ac:chgData name="Nguyen Cong-Hau" userId="69bda68c629d3b68" providerId="LiveId" clId="{95C446D4-B88C-0547-8151-D49C5503D064}" dt="2023-12-02T05:41:39.734" v="12857" actId="1076"/>
          <ac:grpSpMkLst>
            <pc:docMk/>
            <pc:sldMk cId="1880863384" sldId="614"/>
            <ac:grpSpMk id="4" creationId="{C7645F3F-25B0-9100-9281-C4CE92D52E6A}"/>
          </ac:grpSpMkLst>
        </pc:grpChg>
        <pc:picChg chg="del">
          <ac:chgData name="Nguyen Cong-Hau" userId="69bda68c629d3b68" providerId="LiveId" clId="{95C446D4-B88C-0547-8151-D49C5503D064}" dt="2023-12-02T00:58:06.791" v="10180" actId="478"/>
          <ac:picMkLst>
            <pc:docMk/>
            <pc:sldMk cId="1880863384" sldId="614"/>
            <ac:picMk id="3" creationId="{7FBE52D6-1696-EEF3-D348-6DC64036AC75}"/>
          </ac:picMkLst>
        </pc:picChg>
        <pc:picChg chg="del">
          <ac:chgData name="Nguyen Cong-Hau" userId="69bda68c629d3b68" providerId="LiveId" clId="{95C446D4-B88C-0547-8151-D49C5503D064}" dt="2023-12-02T00:58:06.791" v="10180" actId="478"/>
          <ac:picMkLst>
            <pc:docMk/>
            <pc:sldMk cId="1880863384" sldId="614"/>
            <ac:picMk id="7" creationId="{F5362569-AA6C-5210-3212-F9539C843009}"/>
          </ac:picMkLst>
        </pc:picChg>
      </pc:sldChg>
      <pc:sldChg chg="addSp delSp modSp mod modNotesTx">
        <pc:chgData name="Nguyen Cong-Hau" userId="69bda68c629d3b68" providerId="LiveId" clId="{95C446D4-B88C-0547-8151-D49C5503D064}" dt="2023-12-03T05:53:11.122" v="14560" actId="122"/>
        <pc:sldMkLst>
          <pc:docMk/>
          <pc:sldMk cId="496574201" sldId="616"/>
        </pc:sldMkLst>
        <pc:spChg chg="del mod">
          <ac:chgData name="Nguyen Cong-Hau" userId="69bda68c629d3b68" providerId="LiveId" clId="{95C446D4-B88C-0547-8151-D49C5503D064}" dt="2023-12-02T00:56:53.651" v="10168" actId="478"/>
          <ac:spMkLst>
            <pc:docMk/>
            <pc:sldMk cId="496574201" sldId="616"/>
            <ac:spMk id="2" creationId="{A52DE093-A04A-A900-FD25-77FCFC26EC52}"/>
          </ac:spMkLst>
        </pc:spChg>
        <pc:spChg chg="mod">
          <ac:chgData name="Nguyen Cong-Hau" userId="69bda68c629d3b68" providerId="LiveId" clId="{95C446D4-B88C-0547-8151-D49C5503D064}" dt="2023-12-02T00:54:54.232" v="10146" actId="20577"/>
          <ac:spMkLst>
            <pc:docMk/>
            <pc:sldMk cId="496574201" sldId="616"/>
            <ac:spMk id="4" creationId="{61C18DA0-F4AF-05DC-9093-830A15ED52AC}"/>
          </ac:spMkLst>
        </pc:spChg>
        <pc:spChg chg="add mod">
          <ac:chgData name="Nguyen Cong-Hau" userId="69bda68c629d3b68" providerId="LiveId" clId="{95C446D4-B88C-0547-8151-D49C5503D064}" dt="2023-12-03T05:53:11.122" v="14560" actId="122"/>
          <ac:spMkLst>
            <pc:docMk/>
            <pc:sldMk cId="496574201" sldId="616"/>
            <ac:spMk id="6" creationId="{C437BB1E-4A4D-C89A-2770-2224D38B3B37}"/>
          </ac:spMkLst>
        </pc:spChg>
        <pc:spChg chg="mod">
          <ac:chgData name="Nguyen Cong-Hau" userId="69bda68c629d3b68" providerId="LiveId" clId="{95C446D4-B88C-0547-8151-D49C5503D064}" dt="2023-12-02T01:40:57.667" v="10199" actId="1076"/>
          <ac:spMkLst>
            <pc:docMk/>
            <pc:sldMk cId="496574201" sldId="616"/>
            <ac:spMk id="20" creationId="{55937885-A3C9-25E6-D95E-CF3BEB385B73}"/>
          </ac:spMkLst>
        </pc:spChg>
        <pc:spChg chg="mod">
          <ac:chgData name="Nguyen Cong-Hau" userId="69bda68c629d3b68" providerId="LiveId" clId="{95C446D4-B88C-0547-8151-D49C5503D064}" dt="2023-12-02T01:42:19.035" v="10206" actId="1076"/>
          <ac:spMkLst>
            <pc:docMk/>
            <pc:sldMk cId="496574201" sldId="616"/>
            <ac:spMk id="24" creationId="{3EA25EA9-0809-335E-7C54-88D95185EFE9}"/>
          </ac:spMkLst>
        </pc:spChg>
        <pc:spChg chg="mod">
          <ac:chgData name="Nguyen Cong-Hau" userId="69bda68c629d3b68" providerId="LiveId" clId="{95C446D4-B88C-0547-8151-D49C5503D064}" dt="2023-12-02T01:41:04.594" v="10200" actId="1076"/>
          <ac:spMkLst>
            <pc:docMk/>
            <pc:sldMk cId="496574201" sldId="616"/>
            <ac:spMk id="25" creationId="{A233DEE4-A87E-4086-A061-EE3194C3CD23}"/>
          </ac:spMkLst>
        </pc:spChg>
        <pc:spChg chg="mod">
          <ac:chgData name="Nguyen Cong-Hau" userId="69bda68c629d3b68" providerId="LiveId" clId="{95C446D4-B88C-0547-8151-D49C5503D064}" dt="2023-12-02T01:40:51.037" v="10197" actId="1076"/>
          <ac:spMkLst>
            <pc:docMk/>
            <pc:sldMk cId="496574201" sldId="616"/>
            <ac:spMk id="26" creationId="{1607B247-A5B9-CA64-125D-BEEBE75D517B}"/>
          </ac:spMkLst>
        </pc:spChg>
        <pc:spChg chg="mod">
          <ac:chgData name="Nguyen Cong-Hau" userId="69bda68c629d3b68" providerId="LiveId" clId="{95C446D4-B88C-0547-8151-D49C5503D064}" dt="2023-12-02T01:41:43.364" v="10201" actId="1076"/>
          <ac:spMkLst>
            <pc:docMk/>
            <pc:sldMk cId="496574201" sldId="616"/>
            <ac:spMk id="27" creationId="{EF7D8C10-4083-C741-F0E2-13B3B248EA59}"/>
          </ac:spMkLst>
        </pc:spChg>
        <pc:spChg chg="mod">
          <ac:chgData name="Nguyen Cong-Hau" userId="69bda68c629d3b68" providerId="LiveId" clId="{95C446D4-B88C-0547-8151-D49C5503D064}" dt="2023-12-02T01:41:43.364" v="10201" actId="1076"/>
          <ac:spMkLst>
            <pc:docMk/>
            <pc:sldMk cId="496574201" sldId="616"/>
            <ac:spMk id="28" creationId="{A1CB4300-7AAA-6C27-23FE-6A6EFE3C191E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496574201" sldId="616"/>
            <ac:spMk id="29" creationId="{4411B8DD-A658-7A75-6040-32BB1CBDA1A6}"/>
          </ac:spMkLst>
        </pc:spChg>
        <pc:spChg chg="mod">
          <ac:chgData name="Nguyen Cong-Hau" userId="69bda68c629d3b68" providerId="LiveId" clId="{95C446D4-B88C-0547-8151-D49C5503D064}" dt="2023-12-02T01:41:43.364" v="10201" actId="1076"/>
          <ac:spMkLst>
            <pc:docMk/>
            <pc:sldMk cId="496574201" sldId="616"/>
            <ac:spMk id="30" creationId="{0D48B309-D835-B64B-95F5-2C9E8CED8340}"/>
          </ac:spMkLst>
        </pc:spChg>
        <pc:spChg chg="mod">
          <ac:chgData name="Nguyen Cong-Hau" userId="69bda68c629d3b68" providerId="LiveId" clId="{95C446D4-B88C-0547-8151-D49C5503D064}" dt="2023-12-02T01:41:43.364" v="10201" actId="1076"/>
          <ac:spMkLst>
            <pc:docMk/>
            <pc:sldMk cId="496574201" sldId="616"/>
            <ac:spMk id="31" creationId="{2A464E84-A61E-2A05-ADC7-D4D3C7A96091}"/>
          </ac:spMkLst>
        </pc:spChg>
        <pc:spChg chg="mod">
          <ac:chgData name="Nguyen Cong-Hau" userId="69bda68c629d3b68" providerId="LiveId" clId="{95C446D4-B88C-0547-8151-D49C5503D064}" dt="2023-12-02T01:41:43.364" v="10201" actId="1076"/>
          <ac:spMkLst>
            <pc:docMk/>
            <pc:sldMk cId="496574201" sldId="616"/>
            <ac:spMk id="32" creationId="{0C1E5DF4-150D-EACF-B2C4-01E2FD710687}"/>
          </ac:spMkLst>
        </pc:spChg>
        <pc:spChg chg="mod">
          <ac:chgData name="Nguyen Cong-Hau" userId="69bda68c629d3b68" providerId="LiveId" clId="{95C446D4-B88C-0547-8151-D49C5503D064}" dt="2023-12-02T01:41:43.364" v="10201" actId="1076"/>
          <ac:spMkLst>
            <pc:docMk/>
            <pc:sldMk cId="496574201" sldId="616"/>
            <ac:spMk id="34" creationId="{C679F41C-8CAF-9BCE-3448-81AD45C11CC6}"/>
          </ac:spMkLst>
        </pc:spChg>
        <pc:spChg chg="mod">
          <ac:chgData name="Nguyen Cong-Hau" userId="69bda68c629d3b68" providerId="LiveId" clId="{95C446D4-B88C-0547-8151-D49C5503D064}" dt="2023-12-02T01:41:43.364" v="10201" actId="1076"/>
          <ac:spMkLst>
            <pc:docMk/>
            <pc:sldMk cId="496574201" sldId="616"/>
            <ac:spMk id="35" creationId="{AF1650BC-7A7F-4477-4C5E-B459CE355616}"/>
          </ac:spMkLst>
        </pc:spChg>
        <pc:spChg chg="mod">
          <ac:chgData name="Nguyen Cong-Hau" userId="69bda68c629d3b68" providerId="LiveId" clId="{95C446D4-B88C-0547-8151-D49C5503D064}" dt="2023-12-02T01:41:43.364" v="10201" actId="1076"/>
          <ac:spMkLst>
            <pc:docMk/>
            <pc:sldMk cId="496574201" sldId="616"/>
            <ac:spMk id="36" creationId="{0F2DB949-E5FB-21D1-E41B-9D36BFD8ADF4}"/>
          </ac:spMkLst>
        </pc:spChg>
        <pc:grpChg chg="add">
          <ac:chgData name="Nguyen Cong-Hau" userId="69bda68c629d3b68" providerId="LiveId" clId="{95C446D4-B88C-0547-8151-D49C5503D064}" dt="2023-12-02T01:41:47.488" v="10202" actId="164"/>
          <ac:grpSpMkLst>
            <pc:docMk/>
            <pc:sldMk cId="496574201" sldId="616"/>
            <ac:grpSpMk id="5" creationId="{92E188C4-7044-47D1-42D1-A5FD5BF572A6}"/>
          </ac:grpSpMkLst>
        </pc:grpChg>
        <pc:picChg chg="del">
          <ac:chgData name="Nguyen Cong-Hau" userId="69bda68c629d3b68" providerId="LiveId" clId="{95C446D4-B88C-0547-8151-D49C5503D064}" dt="2023-12-02T00:56:57.560" v="10169" actId="478"/>
          <ac:picMkLst>
            <pc:docMk/>
            <pc:sldMk cId="496574201" sldId="616"/>
            <ac:picMk id="3" creationId="{7FBE52D6-1696-EEF3-D348-6DC64036AC75}"/>
          </ac:picMkLst>
        </pc:picChg>
        <pc:picChg chg="del">
          <ac:chgData name="Nguyen Cong-Hau" userId="69bda68c629d3b68" providerId="LiveId" clId="{95C446D4-B88C-0547-8151-D49C5503D064}" dt="2023-12-02T00:56:49.084" v="10167" actId="478"/>
          <ac:picMkLst>
            <pc:docMk/>
            <pc:sldMk cId="496574201" sldId="616"/>
            <ac:picMk id="7" creationId="{F5362569-AA6C-5210-3212-F9539C843009}"/>
          </ac:picMkLst>
        </pc:picChg>
        <pc:picChg chg="mod">
          <ac:chgData name="Nguyen Cong-Hau" userId="69bda68c629d3b68" providerId="LiveId" clId="{95C446D4-B88C-0547-8151-D49C5503D064}" dt="2023-12-02T01:41:43.364" v="10201" actId="1076"/>
          <ac:picMkLst>
            <pc:docMk/>
            <pc:sldMk cId="496574201" sldId="616"/>
            <ac:picMk id="21" creationId="{9F5BE7B5-E3BD-93CF-EC80-B7613B8A87BB}"/>
          </ac:picMkLst>
        </pc:picChg>
        <pc:picChg chg="mod">
          <ac:chgData name="Nguyen Cong-Hau" userId="69bda68c629d3b68" providerId="LiveId" clId="{95C446D4-B88C-0547-8151-D49C5503D064}" dt="2023-12-02T01:40:52.845" v="10198" actId="1076"/>
          <ac:picMkLst>
            <pc:docMk/>
            <pc:sldMk cId="496574201" sldId="616"/>
            <ac:picMk id="22" creationId="{0B7841F4-DA1C-42B8-1CD8-233841E8916F}"/>
          </ac:picMkLst>
        </pc:picChg>
      </pc:sldChg>
      <pc:sldChg chg="addSp delSp modSp mod">
        <pc:chgData name="Nguyen Cong-Hau" userId="69bda68c629d3b68" providerId="LiveId" clId="{95C446D4-B88C-0547-8151-D49C5503D064}" dt="2023-12-03T06:13:00.094" v="14694" actId="1076"/>
        <pc:sldMkLst>
          <pc:docMk/>
          <pc:sldMk cId="922403449" sldId="617"/>
        </pc:sldMkLst>
        <pc:spChg chg="add del mod">
          <ac:chgData name="Nguyen Cong-Hau" userId="69bda68c629d3b68" providerId="LiveId" clId="{95C446D4-B88C-0547-8151-D49C5503D064}" dt="2023-12-03T05:55:48.842" v="14594" actId="478"/>
          <ac:spMkLst>
            <pc:docMk/>
            <pc:sldMk cId="922403449" sldId="617"/>
            <ac:spMk id="3" creationId="{54169E92-ABBB-F369-0B12-B5AB89B4E51D}"/>
          </ac:spMkLst>
        </pc:spChg>
        <pc:spChg chg="add mod">
          <ac:chgData name="Nguyen Cong-Hau" userId="69bda68c629d3b68" providerId="LiveId" clId="{95C446D4-B88C-0547-8151-D49C5503D064}" dt="2023-12-03T05:55:49.413" v="14595"/>
          <ac:spMkLst>
            <pc:docMk/>
            <pc:sldMk cId="922403449" sldId="617"/>
            <ac:spMk id="4" creationId="{A764DC3A-5282-FFA8-C24C-E526C02DDE19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922403449" sldId="617"/>
            <ac:spMk id="4" creationId="{C4D4F75B-D15C-D938-821E-006FD45D852A}"/>
          </ac:spMkLst>
        </pc:spChg>
        <pc:spChg chg="del mod">
          <ac:chgData name="Nguyen Cong-Hau" userId="69bda68c629d3b68" providerId="LiveId" clId="{95C446D4-B88C-0547-8151-D49C5503D064}" dt="2023-12-02T00:58:55.362" v="10183" actId="478"/>
          <ac:spMkLst>
            <pc:docMk/>
            <pc:sldMk cId="922403449" sldId="617"/>
            <ac:spMk id="7" creationId="{381108A5-F727-8F4F-7A43-00B7626C6F10}"/>
          </ac:spMkLst>
        </pc:spChg>
        <pc:spChg chg="mod">
          <ac:chgData name="Nguyen Cong-Hau" userId="69bda68c629d3b68" providerId="LiveId" clId="{95C446D4-B88C-0547-8151-D49C5503D064}" dt="2023-12-03T06:12:53.768" v="14692" actId="1076"/>
          <ac:spMkLst>
            <pc:docMk/>
            <pc:sldMk cId="922403449" sldId="617"/>
            <ac:spMk id="11" creationId="{A4C1FE11-EF1A-B193-1B55-349EF7777770}"/>
          </ac:spMkLst>
        </pc:spChg>
        <pc:picChg chg="mod">
          <ac:chgData name="Nguyen Cong-Hau" userId="69bda68c629d3b68" providerId="LiveId" clId="{95C446D4-B88C-0547-8151-D49C5503D064}" dt="2023-12-03T06:13:00.094" v="14694" actId="1076"/>
          <ac:picMkLst>
            <pc:docMk/>
            <pc:sldMk cId="922403449" sldId="617"/>
            <ac:picMk id="2" creationId="{89F481DB-5A3E-B9F5-9BB4-4D84E141602F}"/>
          </ac:picMkLst>
        </pc:picChg>
        <pc:picChg chg="del">
          <ac:chgData name="Nguyen Cong-Hau" userId="69bda68c629d3b68" providerId="LiveId" clId="{95C446D4-B88C-0547-8151-D49C5503D064}" dt="2023-12-02T00:58:55.362" v="10183" actId="478"/>
          <ac:picMkLst>
            <pc:docMk/>
            <pc:sldMk cId="922403449" sldId="617"/>
            <ac:picMk id="8" creationId="{9924177F-25CF-79A2-492A-E742AEFC11BF}"/>
          </ac:picMkLst>
        </pc:picChg>
        <pc:picChg chg="del">
          <ac:chgData name="Nguyen Cong-Hau" userId="69bda68c629d3b68" providerId="LiveId" clId="{95C446D4-B88C-0547-8151-D49C5503D064}" dt="2023-12-02T00:58:55.362" v="10183" actId="478"/>
          <ac:picMkLst>
            <pc:docMk/>
            <pc:sldMk cId="922403449" sldId="617"/>
            <ac:picMk id="9" creationId="{AD1FAC59-E3C9-F3C3-4221-5B3A3CD17BFB}"/>
          </ac:picMkLst>
        </pc:picChg>
      </pc:sldChg>
      <pc:sldChg chg="addSp delSp modSp mod">
        <pc:chgData name="Nguyen Cong-Hau" userId="69bda68c629d3b68" providerId="LiveId" clId="{95C446D4-B88C-0547-8151-D49C5503D064}" dt="2023-12-03T06:14:16.351" v="14716" actId="20577"/>
        <pc:sldMkLst>
          <pc:docMk/>
          <pc:sldMk cId="2633088780" sldId="618"/>
        </pc:sldMkLst>
        <pc:spChg chg="add del mod">
          <ac:chgData name="Nguyen Cong-Hau" userId="69bda68c629d3b68" providerId="LiveId" clId="{95C446D4-B88C-0547-8151-D49C5503D064}" dt="2023-12-03T05:55:59.440" v="14598" actId="478"/>
          <ac:spMkLst>
            <pc:docMk/>
            <pc:sldMk cId="2633088780" sldId="618"/>
            <ac:spMk id="2" creationId="{FAA695B9-972F-8546-825C-97D74E2449C2}"/>
          </ac:spMkLst>
        </pc:spChg>
        <pc:spChg chg="add mod">
          <ac:chgData name="Nguyen Cong-Hau" userId="69bda68c629d3b68" providerId="LiveId" clId="{95C446D4-B88C-0547-8151-D49C5503D064}" dt="2023-12-02T05:44:11.148" v="12876" actId="1076"/>
          <ac:spMkLst>
            <pc:docMk/>
            <pc:sldMk cId="2633088780" sldId="618"/>
            <ac:spMk id="3" creationId="{4A0DBFA5-6257-1608-29DE-7CC92FDBD0BD}"/>
          </ac:spMkLst>
        </pc:spChg>
        <pc:spChg chg="add del mod">
          <ac:chgData name="Nguyen Cong-Hau" userId="69bda68c629d3b68" providerId="LiveId" clId="{95C446D4-B88C-0547-8151-D49C5503D064}" dt="2023-11-27T06:31:36.765" v="4574" actId="478"/>
          <ac:spMkLst>
            <pc:docMk/>
            <pc:sldMk cId="2633088780" sldId="618"/>
            <ac:spMk id="3" creationId="{BA7EFCEF-0CE4-5410-7565-166B40D89F88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2633088780" sldId="618"/>
            <ac:spMk id="4" creationId="{C4D4F75B-D15C-D938-821E-006FD45D852A}"/>
          </ac:spMkLst>
        </pc:spChg>
        <pc:spChg chg="add mod">
          <ac:chgData name="Nguyen Cong-Hau" userId="69bda68c629d3b68" providerId="LiveId" clId="{95C446D4-B88C-0547-8151-D49C5503D064}" dt="2023-12-03T05:56:00.015" v="14599"/>
          <ac:spMkLst>
            <pc:docMk/>
            <pc:sldMk cId="2633088780" sldId="618"/>
            <ac:spMk id="4" creationId="{DD970C9B-7024-5281-6085-B6096B53B309}"/>
          </ac:spMkLst>
        </pc:spChg>
        <pc:spChg chg="add mod">
          <ac:chgData name="Nguyen Cong-Hau" userId="69bda68c629d3b68" providerId="LiveId" clId="{95C446D4-B88C-0547-8151-D49C5503D064}" dt="2023-12-03T06:14:16.351" v="14716" actId="20577"/>
          <ac:spMkLst>
            <pc:docMk/>
            <pc:sldMk cId="2633088780" sldId="618"/>
            <ac:spMk id="6" creationId="{15E05A95-0C74-994F-76B1-95EC0A133A83}"/>
          </ac:spMkLst>
        </pc:spChg>
        <pc:spChg chg="del mod">
          <ac:chgData name="Nguyen Cong-Hau" userId="69bda68c629d3b68" providerId="LiveId" clId="{95C446D4-B88C-0547-8151-D49C5503D064}" dt="2023-12-02T00:59:08.223" v="10185" actId="478"/>
          <ac:spMkLst>
            <pc:docMk/>
            <pc:sldMk cId="2633088780" sldId="618"/>
            <ac:spMk id="7" creationId="{381108A5-F727-8F4F-7A43-00B7626C6F10}"/>
          </ac:spMkLst>
        </pc:spChg>
        <pc:spChg chg="del mod">
          <ac:chgData name="Nguyen Cong-Hau" userId="69bda68c629d3b68" providerId="LiveId" clId="{95C446D4-B88C-0547-8151-D49C5503D064}" dt="2023-11-27T06:31:25.634" v="4571" actId="478"/>
          <ac:spMkLst>
            <pc:docMk/>
            <pc:sldMk cId="2633088780" sldId="618"/>
            <ac:spMk id="11" creationId="{D73DB495-60BE-8306-D202-6E62F8EC6323}"/>
          </ac:spMkLst>
        </pc:spChg>
        <pc:spChg chg="add del mod">
          <ac:chgData name="Nguyen Cong-Hau" userId="69bda68c629d3b68" providerId="LiveId" clId="{95C446D4-B88C-0547-8151-D49C5503D064}" dt="2023-11-27T06:31:33.358" v="4573" actId="478"/>
          <ac:spMkLst>
            <pc:docMk/>
            <pc:sldMk cId="2633088780" sldId="618"/>
            <ac:spMk id="13" creationId="{773D5B92-0FF5-27A6-9190-2AEA35912AEA}"/>
          </ac:spMkLst>
        </pc:spChg>
        <pc:spChg chg="mod">
          <ac:chgData name="Nguyen Cong-Hau" userId="69bda68c629d3b68" providerId="LiveId" clId="{95C446D4-B88C-0547-8151-D49C5503D064}" dt="2023-11-27T07:12:49.668" v="5686" actId="20577"/>
          <ac:spMkLst>
            <pc:docMk/>
            <pc:sldMk cId="2633088780" sldId="618"/>
            <ac:spMk id="22" creationId="{504CC0D5-2D0A-98FC-B87A-7048019B2C1B}"/>
          </ac:spMkLst>
        </pc:spChg>
        <pc:spChg chg="mod">
          <ac:chgData name="Nguyen Cong-Hau" userId="69bda68c629d3b68" providerId="LiveId" clId="{95C446D4-B88C-0547-8151-D49C5503D064}" dt="2023-11-27T06:31:44.979" v="4584" actId="20577"/>
          <ac:spMkLst>
            <pc:docMk/>
            <pc:sldMk cId="2633088780" sldId="618"/>
            <ac:spMk id="26" creationId="{EF8F9ABF-0D22-C475-6391-525EC8B434FF}"/>
          </ac:spMkLst>
        </pc:spChg>
        <pc:graphicFrameChg chg="add mod modGraphic">
          <ac:chgData name="Nguyen Cong-Hau" userId="69bda68c629d3b68" providerId="LiveId" clId="{95C446D4-B88C-0547-8151-D49C5503D064}" dt="2023-12-02T07:19:58.218" v="13851" actId="20577"/>
          <ac:graphicFrameMkLst>
            <pc:docMk/>
            <pc:sldMk cId="2633088780" sldId="618"/>
            <ac:graphicFrameMk id="10" creationId="{41740205-492C-D94E-55E2-2669B68F9AD6}"/>
          </ac:graphicFrameMkLst>
        </pc:graphicFrameChg>
        <pc:picChg chg="del mod">
          <ac:chgData name="Nguyen Cong-Hau" userId="69bda68c629d3b68" providerId="LiveId" clId="{95C446D4-B88C-0547-8151-D49C5503D064}" dt="2023-11-27T06:15:32.239" v="4117" actId="478"/>
          <ac:picMkLst>
            <pc:docMk/>
            <pc:sldMk cId="2633088780" sldId="618"/>
            <ac:picMk id="6" creationId="{DEA75E40-2789-BFBF-24ED-73A83E751424}"/>
          </ac:picMkLst>
        </pc:picChg>
        <pc:picChg chg="del">
          <ac:chgData name="Nguyen Cong-Hau" userId="69bda68c629d3b68" providerId="LiveId" clId="{95C446D4-B88C-0547-8151-D49C5503D064}" dt="2023-12-02T00:59:08.223" v="10185" actId="478"/>
          <ac:picMkLst>
            <pc:docMk/>
            <pc:sldMk cId="2633088780" sldId="618"/>
            <ac:picMk id="8" creationId="{9924177F-25CF-79A2-492A-E742AEFC11BF}"/>
          </ac:picMkLst>
        </pc:picChg>
        <pc:picChg chg="del">
          <ac:chgData name="Nguyen Cong-Hau" userId="69bda68c629d3b68" providerId="LiveId" clId="{95C446D4-B88C-0547-8151-D49C5503D064}" dt="2023-12-02T00:59:08.223" v="10185" actId="478"/>
          <ac:picMkLst>
            <pc:docMk/>
            <pc:sldMk cId="2633088780" sldId="618"/>
            <ac:picMk id="9" creationId="{AD1FAC59-E3C9-F3C3-4221-5B3A3CD17BFB}"/>
          </ac:picMkLst>
        </pc:picChg>
      </pc:sldChg>
      <pc:sldChg chg="addSp delSp modSp mod modNotesTx">
        <pc:chgData name="Nguyen Cong-Hau" userId="69bda68c629d3b68" providerId="LiveId" clId="{95C446D4-B88C-0547-8151-D49C5503D064}" dt="2023-12-03T06:12:38.837" v="14691" actId="1076"/>
        <pc:sldMkLst>
          <pc:docMk/>
          <pc:sldMk cId="453754949" sldId="620"/>
        </pc:sldMkLst>
        <pc:spChg chg="add mod">
          <ac:chgData name="Nguyen Cong-Hau" userId="69bda68c629d3b68" providerId="LiveId" clId="{95C446D4-B88C-0547-8151-D49C5503D064}" dt="2023-12-03T05:55:42.939" v="14593"/>
          <ac:spMkLst>
            <pc:docMk/>
            <pc:sldMk cId="453754949" sldId="620"/>
            <ac:spMk id="4" creationId="{6CFB8683-04EA-C330-5844-53D46F3E837B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453754949" sldId="620"/>
            <ac:spMk id="4" creationId="{C4D4F75B-D15C-D938-821E-006FD45D852A}"/>
          </ac:spMkLst>
        </pc:spChg>
        <pc:spChg chg="del mod">
          <ac:chgData name="Nguyen Cong-Hau" userId="69bda68c629d3b68" providerId="LiveId" clId="{95C446D4-B88C-0547-8151-D49C5503D064}" dt="2023-12-02T00:58:47.109" v="10182" actId="478"/>
          <ac:spMkLst>
            <pc:docMk/>
            <pc:sldMk cId="453754949" sldId="620"/>
            <ac:spMk id="7" creationId="{381108A5-F727-8F4F-7A43-00B7626C6F10}"/>
          </ac:spMkLst>
        </pc:spChg>
        <pc:spChg chg="add mod">
          <ac:chgData name="Nguyen Cong-Hau" userId="69bda68c629d3b68" providerId="LiveId" clId="{95C446D4-B88C-0547-8151-D49C5503D064}" dt="2023-12-03T06:12:37.101" v="14690" actId="1076"/>
          <ac:spMkLst>
            <pc:docMk/>
            <pc:sldMk cId="453754949" sldId="620"/>
            <ac:spMk id="10" creationId="{F980F51E-BC5C-F39A-120F-FB9444C9D152}"/>
          </ac:spMkLst>
        </pc:spChg>
        <pc:spChg chg="add mod">
          <ac:chgData name="Nguyen Cong-Hau" userId="69bda68c629d3b68" providerId="LiveId" clId="{95C446D4-B88C-0547-8151-D49C5503D064}" dt="2023-12-03T06:12:33.244" v="14689" actId="14100"/>
          <ac:spMkLst>
            <pc:docMk/>
            <pc:sldMk cId="453754949" sldId="620"/>
            <ac:spMk id="11" creationId="{51B2B7F3-DBF2-1E9F-413A-90137C688A11}"/>
          </ac:spMkLst>
        </pc:spChg>
        <pc:spChg chg="add del mod">
          <ac:chgData name="Nguyen Cong-Hau" userId="69bda68c629d3b68" providerId="LiveId" clId="{95C446D4-B88C-0547-8151-D49C5503D064}" dt="2023-12-03T05:55:42.097" v="14592" actId="478"/>
          <ac:spMkLst>
            <pc:docMk/>
            <pc:sldMk cId="453754949" sldId="620"/>
            <ac:spMk id="14" creationId="{F4F30234-759B-5F65-0028-01AD2F68A4BF}"/>
          </ac:spMkLst>
        </pc:spChg>
        <pc:spChg chg="mod">
          <ac:chgData name="Nguyen Cong-Hau" userId="69bda68c629d3b68" providerId="LiveId" clId="{95C446D4-B88C-0547-8151-D49C5503D064}" dt="2023-12-03T06:11:54.561" v="14680" actId="1076"/>
          <ac:spMkLst>
            <pc:docMk/>
            <pc:sldMk cId="453754949" sldId="620"/>
            <ac:spMk id="25" creationId="{943313FA-6EC7-20CC-D633-E1565B1809CB}"/>
          </ac:spMkLst>
        </pc:spChg>
        <pc:grpChg chg="add mod">
          <ac:chgData name="Nguyen Cong-Hau" userId="69bda68c629d3b68" providerId="LiveId" clId="{95C446D4-B88C-0547-8151-D49C5503D064}" dt="2023-12-03T06:12:21.224" v="14687" actId="1076"/>
          <ac:grpSpMkLst>
            <pc:docMk/>
            <pc:sldMk cId="453754949" sldId="620"/>
            <ac:grpSpMk id="13" creationId="{2EAFBAB7-A198-FE9D-FC44-AFEB9CA63D29}"/>
          </ac:grpSpMkLst>
        </pc:grpChg>
        <pc:graphicFrameChg chg="add mod">
          <ac:chgData name="Nguyen Cong-Hau" userId="69bda68c629d3b68" providerId="LiveId" clId="{95C446D4-B88C-0547-8151-D49C5503D064}" dt="2023-12-03T06:12:38.837" v="14691" actId="1076"/>
          <ac:graphicFrameMkLst>
            <pc:docMk/>
            <pc:sldMk cId="453754949" sldId="620"/>
            <ac:graphicFrameMk id="6" creationId="{0F939CF9-DE9D-7D2D-A8D0-0CB8B8C4B1A0}"/>
          </ac:graphicFrameMkLst>
        </pc:graphicFrameChg>
        <pc:picChg chg="add mod">
          <ac:chgData name="Nguyen Cong-Hau" userId="69bda68c629d3b68" providerId="LiveId" clId="{95C446D4-B88C-0547-8151-D49C5503D064}" dt="2023-11-30T12:30:54.696" v="6092" actId="1076"/>
          <ac:picMkLst>
            <pc:docMk/>
            <pc:sldMk cId="453754949" sldId="620"/>
            <ac:picMk id="2" creationId="{5D04DD89-0B89-75AD-5CAA-1F61DAE63D38}"/>
          </ac:picMkLst>
        </pc:picChg>
        <pc:picChg chg="add mod">
          <ac:chgData name="Nguyen Cong-Hau" userId="69bda68c629d3b68" providerId="LiveId" clId="{95C446D4-B88C-0547-8151-D49C5503D064}" dt="2023-11-30T12:30:52.532" v="6091" actId="1076"/>
          <ac:picMkLst>
            <pc:docMk/>
            <pc:sldMk cId="453754949" sldId="620"/>
            <ac:picMk id="3" creationId="{C0C8C980-57FB-DDCB-89ED-7156D2A844CD}"/>
          </ac:picMkLst>
        </pc:picChg>
        <pc:picChg chg="del">
          <ac:chgData name="Nguyen Cong-Hau" userId="69bda68c629d3b68" providerId="LiveId" clId="{95C446D4-B88C-0547-8151-D49C5503D064}" dt="2023-12-02T00:58:47.109" v="10182" actId="478"/>
          <ac:picMkLst>
            <pc:docMk/>
            <pc:sldMk cId="453754949" sldId="620"/>
            <ac:picMk id="8" creationId="{9924177F-25CF-79A2-492A-E742AEFC11BF}"/>
          </ac:picMkLst>
        </pc:picChg>
        <pc:picChg chg="del">
          <ac:chgData name="Nguyen Cong-Hau" userId="69bda68c629d3b68" providerId="LiveId" clId="{95C446D4-B88C-0547-8151-D49C5503D064}" dt="2023-12-02T00:58:47.109" v="10182" actId="478"/>
          <ac:picMkLst>
            <pc:docMk/>
            <pc:sldMk cId="453754949" sldId="620"/>
            <ac:picMk id="9" creationId="{AD1FAC59-E3C9-F3C3-4221-5B3A3CD17BFB}"/>
          </ac:picMkLst>
        </pc:picChg>
        <pc:picChg chg="mod">
          <ac:chgData name="Nguyen Cong-Hau" userId="69bda68c629d3b68" providerId="LiveId" clId="{95C446D4-B88C-0547-8151-D49C5503D064}" dt="2023-12-03T06:12:11.223" v="14684" actId="14100"/>
          <ac:picMkLst>
            <pc:docMk/>
            <pc:sldMk cId="453754949" sldId="620"/>
            <ac:picMk id="30" creationId="{48C24B34-3B0E-F304-CDA6-78C0AC0DE6EA}"/>
          </ac:picMkLst>
        </pc:picChg>
      </pc:sldChg>
      <pc:sldChg chg="addSp delSp modSp mod modNotesTx">
        <pc:chgData name="Nguyen Cong-Hau" userId="69bda68c629d3b68" providerId="LiveId" clId="{95C446D4-B88C-0547-8151-D49C5503D064}" dt="2023-12-03T06:11:44.452" v="14679" actId="14100"/>
        <pc:sldMkLst>
          <pc:docMk/>
          <pc:sldMk cId="2220312451" sldId="621"/>
        </pc:sldMkLst>
        <pc:spChg chg="mod">
          <ac:chgData name="Nguyen Cong-Hau" userId="69bda68c629d3b68" providerId="LiveId" clId="{95C446D4-B88C-0547-8151-D49C5503D064}" dt="2023-12-03T06:10:51.531" v="14669" actId="1035"/>
          <ac:spMkLst>
            <pc:docMk/>
            <pc:sldMk cId="2220312451" sldId="621"/>
            <ac:spMk id="3" creationId="{3F2FD9E5-D200-368A-1243-BFEB022B418A}"/>
          </ac:spMkLst>
        </pc:spChg>
        <pc:spChg chg="add mod">
          <ac:chgData name="Nguyen Cong-Hau" userId="69bda68c629d3b68" providerId="LiveId" clId="{95C446D4-B88C-0547-8151-D49C5503D064}" dt="2023-12-03T05:55:36.740" v="14591"/>
          <ac:spMkLst>
            <pc:docMk/>
            <pc:sldMk cId="2220312451" sldId="621"/>
            <ac:spMk id="4" creationId="{13229004-A56F-3B18-0AA1-E364B0A599C9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2220312451" sldId="621"/>
            <ac:spMk id="4" creationId="{C4D4F75B-D15C-D938-821E-006FD45D852A}"/>
          </ac:spMkLst>
        </pc:spChg>
        <pc:spChg chg="add mod">
          <ac:chgData name="Nguyen Cong-Hau" userId="69bda68c629d3b68" providerId="LiveId" clId="{95C446D4-B88C-0547-8151-D49C5503D064}" dt="2023-12-03T06:11:16.013" v="14673" actId="1036"/>
          <ac:spMkLst>
            <pc:docMk/>
            <pc:sldMk cId="2220312451" sldId="621"/>
            <ac:spMk id="6" creationId="{17E6F40A-B435-9F4A-687B-EA4EF6722BB8}"/>
          </ac:spMkLst>
        </pc:spChg>
        <pc:spChg chg="del mod">
          <ac:chgData name="Nguyen Cong-Hau" userId="69bda68c629d3b68" providerId="LiveId" clId="{95C446D4-B88C-0547-8151-D49C5503D064}" dt="2023-12-02T00:58:41.087" v="10181" actId="478"/>
          <ac:spMkLst>
            <pc:docMk/>
            <pc:sldMk cId="2220312451" sldId="621"/>
            <ac:spMk id="7" creationId="{381108A5-F727-8F4F-7A43-00B7626C6F10}"/>
          </ac:spMkLst>
        </pc:spChg>
        <pc:spChg chg="add mod">
          <ac:chgData name="Nguyen Cong-Hau" userId="69bda68c629d3b68" providerId="LiveId" clId="{95C446D4-B88C-0547-8151-D49C5503D064}" dt="2023-12-03T06:11:44.452" v="14679" actId="14100"/>
          <ac:spMkLst>
            <pc:docMk/>
            <pc:sldMk cId="2220312451" sldId="621"/>
            <ac:spMk id="10" creationId="{B7336F3D-C4D2-9C9F-618A-F9B8907B1202}"/>
          </ac:spMkLst>
        </pc:spChg>
        <pc:spChg chg="add del mod">
          <ac:chgData name="Nguyen Cong-Hau" userId="69bda68c629d3b68" providerId="LiveId" clId="{95C446D4-B88C-0547-8151-D49C5503D064}" dt="2023-12-03T05:55:35.735" v="14590" actId="478"/>
          <ac:spMkLst>
            <pc:docMk/>
            <pc:sldMk cId="2220312451" sldId="621"/>
            <ac:spMk id="11" creationId="{BB3CCBEA-D4C2-CA5D-2BFA-C6A141738918}"/>
          </ac:spMkLst>
        </pc:spChg>
        <pc:picChg chg="mod">
          <ac:chgData name="Nguyen Cong-Hau" userId="69bda68c629d3b68" providerId="LiveId" clId="{95C446D4-B88C-0547-8151-D49C5503D064}" dt="2023-12-03T06:11:03.711" v="14671" actId="14100"/>
          <ac:picMkLst>
            <pc:docMk/>
            <pc:sldMk cId="2220312451" sldId="621"/>
            <ac:picMk id="2" creationId="{CEA132A4-38EE-4CC4-6F82-84318359FBC4}"/>
          </ac:picMkLst>
        </pc:picChg>
        <pc:picChg chg="del">
          <ac:chgData name="Nguyen Cong-Hau" userId="69bda68c629d3b68" providerId="LiveId" clId="{95C446D4-B88C-0547-8151-D49C5503D064}" dt="2023-12-02T00:58:41.087" v="10181" actId="478"/>
          <ac:picMkLst>
            <pc:docMk/>
            <pc:sldMk cId="2220312451" sldId="621"/>
            <ac:picMk id="8" creationId="{9924177F-25CF-79A2-492A-E742AEFC11BF}"/>
          </ac:picMkLst>
        </pc:picChg>
        <pc:picChg chg="del">
          <ac:chgData name="Nguyen Cong-Hau" userId="69bda68c629d3b68" providerId="LiveId" clId="{95C446D4-B88C-0547-8151-D49C5503D064}" dt="2023-12-02T00:58:41.087" v="10181" actId="478"/>
          <ac:picMkLst>
            <pc:docMk/>
            <pc:sldMk cId="2220312451" sldId="621"/>
            <ac:picMk id="9" creationId="{AD1FAC59-E3C9-F3C3-4221-5B3A3CD17BFB}"/>
          </ac:picMkLst>
        </pc:picChg>
      </pc:sldChg>
      <pc:sldChg chg="addSp delSp modSp mod modNotesTx">
        <pc:chgData name="Nguyen Cong-Hau" userId="69bda68c629d3b68" providerId="LiveId" clId="{95C446D4-B88C-0547-8151-D49C5503D064}" dt="2023-12-03T06:14:03.711" v="14715" actId="1076"/>
        <pc:sldMkLst>
          <pc:docMk/>
          <pc:sldMk cId="826336766" sldId="622"/>
        </pc:sldMkLst>
        <pc:spChg chg="add mod">
          <ac:chgData name="Nguyen Cong-Hau" userId="69bda68c629d3b68" providerId="LiveId" clId="{95C446D4-B88C-0547-8151-D49C5503D064}" dt="2023-12-03T06:13:07.884" v="14695" actId="1076"/>
          <ac:spMkLst>
            <pc:docMk/>
            <pc:sldMk cId="826336766" sldId="622"/>
            <ac:spMk id="3" creationId="{37E8B161-93A0-C9A6-DE89-75DA11562BA9}"/>
          </ac:spMkLst>
        </pc:spChg>
        <pc:spChg chg="add mod">
          <ac:chgData name="Nguyen Cong-Hau" userId="69bda68c629d3b68" providerId="LiveId" clId="{95C446D4-B88C-0547-8151-D49C5503D064}" dt="2023-12-03T05:55:54.425" v="14597"/>
          <ac:spMkLst>
            <pc:docMk/>
            <pc:sldMk cId="826336766" sldId="622"/>
            <ac:spMk id="4" creationId="{9F7E0981-0377-4CEB-316B-96C34D3D08F9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826336766" sldId="622"/>
            <ac:spMk id="4" creationId="{C4D4F75B-D15C-D938-821E-006FD45D852A}"/>
          </ac:spMkLst>
        </pc:spChg>
        <pc:spChg chg="add mod">
          <ac:chgData name="Nguyen Cong-Hau" userId="69bda68c629d3b68" providerId="LiveId" clId="{95C446D4-B88C-0547-8151-D49C5503D064}" dt="2023-12-03T06:14:03.711" v="14715" actId="1076"/>
          <ac:spMkLst>
            <pc:docMk/>
            <pc:sldMk cId="826336766" sldId="622"/>
            <ac:spMk id="6" creationId="{67B0A4ED-82DC-59EC-2F14-E410ABB0651D}"/>
          </ac:spMkLst>
        </pc:spChg>
        <pc:spChg chg="del mod">
          <ac:chgData name="Nguyen Cong-Hau" userId="69bda68c629d3b68" providerId="LiveId" clId="{95C446D4-B88C-0547-8151-D49C5503D064}" dt="2023-12-02T00:59:01.168" v="10184" actId="478"/>
          <ac:spMkLst>
            <pc:docMk/>
            <pc:sldMk cId="826336766" sldId="622"/>
            <ac:spMk id="7" creationId="{381108A5-F727-8F4F-7A43-00B7626C6F10}"/>
          </ac:spMkLst>
        </pc:spChg>
        <pc:spChg chg="add del mod">
          <ac:chgData name="Nguyen Cong-Hau" userId="69bda68c629d3b68" providerId="LiveId" clId="{95C446D4-B88C-0547-8151-D49C5503D064}" dt="2023-12-03T05:55:54.012" v="14596" actId="478"/>
          <ac:spMkLst>
            <pc:docMk/>
            <pc:sldMk cId="826336766" sldId="622"/>
            <ac:spMk id="10" creationId="{F8933FC1-CB1C-41E0-75D1-1EE8049F36C8}"/>
          </ac:spMkLst>
        </pc:spChg>
        <pc:picChg chg="mod">
          <ac:chgData name="Nguyen Cong-Hau" userId="69bda68c629d3b68" providerId="LiveId" clId="{95C446D4-B88C-0547-8151-D49C5503D064}" dt="2023-12-03T06:13:59.224" v="14714" actId="1076"/>
          <ac:picMkLst>
            <pc:docMk/>
            <pc:sldMk cId="826336766" sldId="622"/>
            <ac:picMk id="2" creationId="{AA1D64F1-EF6B-8E19-7BDD-0B6B0C3FFB63}"/>
          </ac:picMkLst>
        </pc:picChg>
        <pc:picChg chg="del">
          <ac:chgData name="Nguyen Cong-Hau" userId="69bda68c629d3b68" providerId="LiveId" clId="{95C446D4-B88C-0547-8151-D49C5503D064}" dt="2023-12-02T00:59:01.168" v="10184" actId="478"/>
          <ac:picMkLst>
            <pc:docMk/>
            <pc:sldMk cId="826336766" sldId="622"/>
            <ac:picMk id="8" creationId="{9924177F-25CF-79A2-492A-E742AEFC11BF}"/>
          </ac:picMkLst>
        </pc:picChg>
        <pc:picChg chg="del">
          <ac:chgData name="Nguyen Cong-Hau" userId="69bda68c629d3b68" providerId="LiveId" clId="{95C446D4-B88C-0547-8151-D49C5503D064}" dt="2023-12-02T00:59:01.168" v="10184" actId="478"/>
          <ac:picMkLst>
            <pc:docMk/>
            <pc:sldMk cId="826336766" sldId="622"/>
            <ac:picMk id="9" creationId="{AD1FAC59-E3C9-F3C3-4221-5B3A3CD17BFB}"/>
          </ac:picMkLst>
        </pc:picChg>
      </pc:sldChg>
      <pc:sldChg chg="addSp delSp modSp add del mod">
        <pc:chgData name="Nguyen Cong-Hau" userId="69bda68c629d3b68" providerId="LiveId" clId="{95C446D4-B88C-0547-8151-D49C5503D064}" dt="2023-12-02T00:59:49.222" v="10192" actId="2696"/>
        <pc:sldMkLst>
          <pc:docMk/>
          <pc:sldMk cId="516309664" sldId="624"/>
        </pc:sldMkLst>
        <pc:spChg chg="add mod">
          <ac:chgData name="Nguyen Cong-Hau" userId="69bda68c629d3b68" providerId="LiveId" clId="{95C446D4-B88C-0547-8151-D49C5503D064}" dt="2023-11-27T05:49:09.416" v="2648" actId="114"/>
          <ac:spMkLst>
            <pc:docMk/>
            <pc:sldMk cId="516309664" sldId="624"/>
            <ac:spMk id="2" creationId="{D04E599A-F763-4C45-CE0B-5AFCFC0A9651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516309664" sldId="624"/>
            <ac:spMk id="4" creationId="{C4D4F75B-D15C-D938-821E-006FD45D852A}"/>
          </ac:spMkLst>
        </pc:spChg>
        <pc:spChg chg="mod">
          <ac:chgData name="Nguyen Cong-Hau" userId="69bda68c629d3b68" providerId="LiveId" clId="{95C446D4-B88C-0547-8151-D49C5503D064}" dt="2023-11-27T07:27:44.343" v="5935" actId="20577"/>
          <ac:spMkLst>
            <pc:docMk/>
            <pc:sldMk cId="516309664" sldId="624"/>
            <ac:spMk id="7" creationId="{381108A5-F727-8F4F-7A43-00B7626C6F10}"/>
          </ac:spMkLst>
        </pc:spChg>
        <pc:spChg chg="mod">
          <ac:chgData name="Nguyen Cong-Hau" userId="69bda68c629d3b68" providerId="LiveId" clId="{95C446D4-B88C-0547-8151-D49C5503D064}" dt="2023-11-27T07:12:56.818" v="5692" actId="20577"/>
          <ac:spMkLst>
            <pc:docMk/>
            <pc:sldMk cId="516309664" sldId="624"/>
            <ac:spMk id="22" creationId="{504CC0D5-2D0A-98FC-B87A-7048019B2C1B}"/>
          </ac:spMkLst>
        </pc:spChg>
        <pc:picChg chg="mod">
          <ac:chgData name="Nguyen Cong-Hau" userId="69bda68c629d3b68" providerId="LiveId" clId="{95C446D4-B88C-0547-8151-D49C5503D064}" dt="2023-11-27T05:38:54.825" v="2161" actId="1076"/>
          <ac:picMkLst>
            <pc:docMk/>
            <pc:sldMk cId="516309664" sldId="624"/>
            <ac:picMk id="6" creationId="{FD2BEA62-332A-7BD3-B87A-CC4EF66B2493}"/>
          </ac:picMkLst>
        </pc:picChg>
      </pc:sldChg>
      <pc:sldChg chg="add del">
        <pc:chgData name="Nguyen Cong-Hau" userId="69bda68c629d3b68" providerId="LiveId" clId="{95C446D4-B88C-0547-8151-D49C5503D064}" dt="2023-11-29T13:03:26.034" v="5955"/>
        <pc:sldMkLst>
          <pc:docMk/>
          <pc:sldMk cId="792365968" sldId="624"/>
        </pc:sldMkLst>
      </pc:sldChg>
      <pc:sldChg chg="addSp delSp modSp mod modNotesTx">
        <pc:chgData name="Nguyen Cong-Hau" userId="69bda68c629d3b68" providerId="LiveId" clId="{95C446D4-B88C-0547-8151-D49C5503D064}" dt="2023-12-03T06:00:36.763" v="14622" actId="20577"/>
        <pc:sldMkLst>
          <pc:docMk/>
          <pc:sldMk cId="1314024010" sldId="625"/>
        </pc:sldMkLst>
        <pc:spChg chg="add mod">
          <ac:chgData name="Nguyen Cong-Hau" userId="69bda68c629d3b68" providerId="LiveId" clId="{95C446D4-B88C-0547-8151-D49C5503D064}" dt="2023-12-03T05:56:12.901" v="14603"/>
          <ac:spMkLst>
            <pc:docMk/>
            <pc:sldMk cId="1314024010" sldId="625"/>
            <ac:spMk id="2" creationId="{75728F60-5269-4782-C25A-2C3CF1F642D0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1314024010" sldId="625"/>
            <ac:spMk id="4" creationId="{C4D4F75B-D15C-D938-821E-006FD45D852A}"/>
          </ac:spMkLst>
        </pc:spChg>
        <pc:spChg chg="del mod">
          <ac:chgData name="Nguyen Cong-Hau" userId="69bda68c629d3b68" providerId="LiveId" clId="{95C446D4-B88C-0547-8151-D49C5503D064}" dt="2023-12-02T00:59:53.043" v="10193" actId="478"/>
          <ac:spMkLst>
            <pc:docMk/>
            <pc:sldMk cId="1314024010" sldId="625"/>
            <ac:spMk id="7" creationId="{381108A5-F727-8F4F-7A43-00B7626C6F10}"/>
          </ac:spMkLst>
        </pc:spChg>
        <pc:spChg chg="add mod">
          <ac:chgData name="Nguyen Cong-Hau" userId="69bda68c629d3b68" providerId="LiveId" clId="{95C446D4-B88C-0547-8151-D49C5503D064}" dt="2023-12-02T07:29:42.375" v="14270" actId="1035"/>
          <ac:spMkLst>
            <pc:docMk/>
            <pc:sldMk cId="1314024010" sldId="625"/>
            <ac:spMk id="11" creationId="{AC52312B-8914-413D-3543-844864F181F9}"/>
          </ac:spMkLst>
        </pc:spChg>
        <pc:spChg chg="add del mod">
          <ac:chgData name="Nguyen Cong-Hau" userId="69bda68c629d3b68" providerId="LiveId" clId="{95C446D4-B88C-0547-8151-D49C5503D064}" dt="2023-12-03T05:56:12.265" v="14602" actId="478"/>
          <ac:spMkLst>
            <pc:docMk/>
            <pc:sldMk cId="1314024010" sldId="625"/>
            <ac:spMk id="12" creationId="{E5C94470-75C3-50D4-C7AD-48675C19153B}"/>
          </ac:spMkLst>
        </pc:spChg>
        <pc:spChg chg="mod">
          <ac:chgData name="Nguyen Cong-Hau" userId="69bda68c629d3b68" providerId="LiveId" clId="{95C446D4-B88C-0547-8151-D49C5503D064}" dt="2023-12-02T06:49:52.696" v="12959" actId="1076"/>
          <ac:spMkLst>
            <pc:docMk/>
            <pc:sldMk cId="1314024010" sldId="625"/>
            <ac:spMk id="13" creationId="{154B3A7A-8C24-D6B5-70D5-C024368D6374}"/>
          </ac:spMkLst>
        </pc:spChg>
        <pc:spChg chg="mod">
          <ac:chgData name="Nguyen Cong-Hau" userId="69bda68c629d3b68" providerId="LiveId" clId="{95C446D4-B88C-0547-8151-D49C5503D064}" dt="2023-11-27T07:13:00.085" v="5694" actId="20577"/>
          <ac:spMkLst>
            <pc:docMk/>
            <pc:sldMk cId="1314024010" sldId="625"/>
            <ac:spMk id="16" creationId="{202BB028-7582-DE81-F146-A8D049BCFAED}"/>
          </ac:spMkLst>
        </pc:spChg>
        <pc:picChg chg="del">
          <ac:chgData name="Nguyen Cong-Hau" userId="69bda68c629d3b68" providerId="LiveId" clId="{95C446D4-B88C-0547-8151-D49C5503D064}" dt="2023-12-02T05:44:41.453" v="12881" actId="478"/>
          <ac:picMkLst>
            <pc:docMk/>
            <pc:sldMk cId="1314024010" sldId="625"/>
            <ac:picMk id="2" creationId="{1B0743CE-7996-A2D4-ADA2-6CEF545A2CC5}"/>
          </ac:picMkLst>
        </pc:picChg>
        <pc:picChg chg="del mod">
          <ac:chgData name="Nguyen Cong-Hau" userId="69bda68c629d3b68" providerId="LiveId" clId="{95C446D4-B88C-0547-8151-D49C5503D064}" dt="2023-12-02T05:44:43.243" v="12882" actId="478"/>
          <ac:picMkLst>
            <pc:docMk/>
            <pc:sldMk cId="1314024010" sldId="625"/>
            <ac:picMk id="3" creationId="{F94DD153-8E12-6D74-9CFB-37333A8E639A}"/>
          </ac:picMkLst>
        </pc:picChg>
        <pc:picChg chg="mod">
          <ac:chgData name="Nguyen Cong-Hau" userId="69bda68c629d3b68" providerId="LiveId" clId="{95C446D4-B88C-0547-8151-D49C5503D064}" dt="2023-12-02T06:49:38.548" v="12957" actId="1076"/>
          <ac:picMkLst>
            <pc:docMk/>
            <pc:sldMk cId="1314024010" sldId="625"/>
            <ac:picMk id="6" creationId="{1A2B4BFC-2AE7-44F4-CFD7-A19B4A05EB4E}"/>
          </ac:picMkLst>
        </pc:picChg>
        <pc:picChg chg="del">
          <ac:chgData name="Nguyen Cong-Hau" userId="69bda68c629d3b68" providerId="LiveId" clId="{95C446D4-B88C-0547-8151-D49C5503D064}" dt="2023-12-02T00:59:58.686" v="10195" actId="478"/>
          <ac:picMkLst>
            <pc:docMk/>
            <pc:sldMk cId="1314024010" sldId="625"/>
            <ac:picMk id="8" creationId="{9924177F-25CF-79A2-492A-E742AEFC11BF}"/>
          </ac:picMkLst>
        </pc:picChg>
        <pc:picChg chg="del">
          <ac:chgData name="Nguyen Cong-Hau" userId="69bda68c629d3b68" providerId="LiveId" clId="{95C446D4-B88C-0547-8151-D49C5503D064}" dt="2023-12-02T00:59:53.043" v="10193" actId="478"/>
          <ac:picMkLst>
            <pc:docMk/>
            <pc:sldMk cId="1314024010" sldId="625"/>
            <ac:picMk id="9" creationId="{AD1FAC59-E3C9-F3C3-4221-5B3A3CD17BFB}"/>
          </ac:picMkLst>
        </pc:picChg>
        <pc:picChg chg="mod">
          <ac:chgData name="Nguyen Cong-Hau" userId="69bda68c629d3b68" providerId="LiveId" clId="{95C446D4-B88C-0547-8151-D49C5503D064}" dt="2023-12-02T06:49:47.032" v="12958" actId="1076"/>
          <ac:picMkLst>
            <pc:docMk/>
            <pc:sldMk cId="1314024010" sldId="625"/>
            <ac:picMk id="10" creationId="{7EDC3561-E025-5C38-FB6E-C3EC065367DE}"/>
          </ac:picMkLst>
        </pc:picChg>
      </pc:sldChg>
      <pc:sldChg chg="addSp delSp modSp mod modNotesTx">
        <pc:chgData name="Nguyen Cong-Hau" userId="69bda68c629d3b68" providerId="LiveId" clId="{95C446D4-B88C-0547-8151-D49C5503D064}" dt="2023-12-03T12:34:03.097" v="14749" actId="20577"/>
        <pc:sldMkLst>
          <pc:docMk/>
          <pc:sldMk cId="140548158" sldId="626"/>
        </pc:sldMkLst>
        <pc:spChg chg="del mod">
          <ac:chgData name="Nguyen Cong-Hau" userId="69bda68c629d3b68" providerId="LiveId" clId="{95C446D4-B88C-0547-8151-D49C5503D064}" dt="2023-12-02T00:57:17.214" v="10173" actId="478"/>
          <ac:spMkLst>
            <pc:docMk/>
            <pc:sldMk cId="140548158" sldId="626"/>
            <ac:spMk id="2" creationId="{A52DE093-A04A-A900-FD25-77FCFC26EC52}"/>
          </ac:spMkLst>
        </pc:spChg>
        <pc:spChg chg="add mod">
          <ac:chgData name="Nguyen Cong-Hau" userId="69bda68c629d3b68" providerId="LiveId" clId="{95C446D4-B88C-0547-8151-D49C5503D064}" dt="2023-12-02T01:47:21.832" v="10327" actId="1076"/>
          <ac:spMkLst>
            <pc:docMk/>
            <pc:sldMk cId="140548158" sldId="626"/>
            <ac:spMk id="4" creationId="{9E9701C5-08C7-19E5-4BE8-09AAFAD7DCE1}"/>
          </ac:spMkLst>
        </pc:spChg>
        <pc:spChg chg="add mod">
          <ac:chgData name="Nguyen Cong-Hau" userId="69bda68c629d3b68" providerId="LiveId" clId="{95C446D4-B88C-0547-8151-D49C5503D064}" dt="2023-12-02T01:47:17.862" v="10326" actId="1076"/>
          <ac:spMkLst>
            <pc:docMk/>
            <pc:sldMk cId="140548158" sldId="626"/>
            <ac:spMk id="8" creationId="{CA381322-F1ED-FE0E-7CA2-1ED17CE0A19B}"/>
          </ac:spMkLst>
        </pc:spChg>
        <pc:spChg chg="add mod">
          <ac:chgData name="Nguyen Cong-Hau" userId="69bda68c629d3b68" providerId="LiveId" clId="{95C446D4-B88C-0547-8151-D49C5503D064}" dt="2023-12-02T01:56:50.880" v="10753" actId="403"/>
          <ac:spMkLst>
            <pc:docMk/>
            <pc:sldMk cId="140548158" sldId="626"/>
            <ac:spMk id="9" creationId="{FAE88E16-605D-1304-4A58-34EEF2E82E4F}"/>
          </ac:spMkLst>
        </pc:spChg>
        <pc:spChg chg="del">
          <ac:chgData name="Nguyen Cong-Hau" userId="69bda68c629d3b68" providerId="LiveId" clId="{95C446D4-B88C-0547-8151-D49C5503D064}" dt="2023-12-02T01:46:45.124" v="10318" actId="478"/>
          <ac:spMkLst>
            <pc:docMk/>
            <pc:sldMk cId="140548158" sldId="626"/>
            <ac:spMk id="10" creationId="{2FBE5252-EB25-1830-625E-EE4C8A6D18C6}"/>
          </ac:spMkLst>
        </pc:spChg>
        <pc:spChg chg="del">
          <ac:chgData name="Nguyen Cong-Hau" userId="69bda68c629d3b68" providerId="LiveId" clId="{95C446D4-B88C-0547-8151-D49C5503D064}" dt="2023-12-02T01:46:45.124" v="10318" actId="478"/>
          <ac:spMkLst>
            <pc:docMk/>
            <pc:sldMk cId="140548158" sldId="626"/>
            <ac:spMk id="11" creationId="{97A5E5F8-0F56-FB30-45D1-9FD6C224C787}"/>
          </ac:spMkLst>
        </pc:spChg>
        <pc:spChg chg="del">
          <ac:chgData name="Nguyen Cong-Hau" userId="69bda68c629d3b68" providerId="LiveId" clId="{95C446D4-B88C-0547-8151-D49C5503D064}" dt="2023-12-02T01:46:45.124" v="10318" actId="478"/>
          <ac:spMkLst>
            <pc:docMk/>
            <pc:sldMk cId="140548158" sldId="626"/>
            <ac:spMk id="12" creationId="{FF246562-F1CD-B990-5AA3-77032C57437A}"/>
          </ac:spMkLst>
        </pc:spChg>
        <pc:spChg chg="del mod">
          <ac:chgData name="Nguyen Cong-Hau" userId="69bda68c629d3b68" providerId="LiveId" clId="{95C446D4-B88C-0547-8151-D49C5503D064}" dt="2023-12-02T01:46:45.124" v="10318" actId="478"/>
          <ac:spMkLst>
            <pc:docMk/>
            <pc:sldMk cId="140548158" sldId="626"/>
            <ac:spMk id="13" creationId="{BE7B895A-6D52-10DE-09DD-CF17899A9482}"/>
          </ac:spMkLst>
        </pc:spChg>
        <pc:spChg chg="add mod">
          <ac:chgData name="Nguyen Cong-Hau" userId="69bda68c629d3b68" providerId="LiveId" clId="{95C446D4-B88C-0547-8151-D49C5503D064}" dt="2023-12-03T12:34:03.097" v="14749" actId="20577"/>
          <ac:spMkLst>
            <pc:docMk/>
            <pc:sldMk cId="140548158" sldId="626"/>
            <ac:spMk id="14" creationId="{D96E5480-8129-B084-C11A-38FA93C4A732}"/>
          </ac:spMkLst>
        </pc:spChg>
        <pc:spChg chg="add mod">
          <ac:chgData name="Nguyen Cong-Hau" userId="69bda68c629d3b68" providerId="LiveId" clId="{95C446D4-B88C-0547-8151-D49C5503D064}" dt="2023-12-02T01:56:57.089" v="10754" actId="1076"/>
          <ac:spMkLst>
            <pc:docMk/>
            <pc:sldMk cId="140548158" sldId="626"/>
            <ac:spMk id="16" creationId="{A494E312-596B-2148-BD36-DEA9255E69CC}"/>
          </ac:spMkLst>
        </pc:spChg>
        <pc:spChg chg="del mod">
          <ac:chgData name="Nguyen Cong-Hau" userId="69bda68c629d3b68" providerId="LiveId" clId="{95C446D4-B88C-0547-8151-D49C5503D064}" dt="2023-12-02T01:46:45.124" v="10318" actId="478"/>
          <ac:spMkLst>
            <pc:docMk/>
            <pc:sldMk cId="140548158" sldId="626"/>
            <ac:spMk id="17" creationId="{CD6B6C3D-4342-95AF-19E7-619D0FFF7F8C}"/>
          </ac:spMkLst>
        </pc:spChg>
        <pc:spChg chg="add del mod">
          <ac:chgData name="Nguyen Cong-Hau" userId="69bda68c629d3b68" providerId="LiveId" clId="{95C446D4-B88C-0547-8151-D49C5503D064}" dt="2023-12-02T02:03:50.776" v="11026" actId="478"/>
          <ac:spMkLst>
            <pc:docMk/>
            <pc:sldMk cId="140548158" sldId="626"/>
            <ac:spMk id="22" creationId="{959D3DA7-BDD1-F201-6EB6-499202C5383B}"/>
          </ac:spMkLst>
        </pc:spChg>
        <pc:spChg chg="add mod">
          <ac:chgData name="Nguyen Cong-Hau" userId="69bda68c629d3b68" providerId="LiveId" clId="{95C446D4-B88C-0547-8151-D49C5503D064}" dt="2023-12-03T06:05:13.473" v="14640" actId="1037"/>
          <ac:spMkLst>
            <pc:docMk/>
            <pc:sldMk cId="140548158" sldId="626"/>
            <ac:spMk id="23" creationId="{A0A81F3C-5CD0-E361-E962-4479D46FA49F}"/>
          </ac:spMkLst>
        </pc:spChg>
        <pc:spChg chg="add del mod">
          <ac:chgData name="Nguyen Cong-Hau" userId="69bda68c629d3b68" providerId="LiveId" clId="{95C446D4-B88C-0547-8151-D49C5503D064}" dt="2023-12-02T03:05:19.176" v="11816" actId="478"/>
          <ac:spMkLst>
            <pc:docMk/>
            <pc:sldMk cId="140548158" sldId="626"/>
            <ac:spMk id="24" creationId="{9335BA51-4A68-82B0-49C4-90777640CBED}"/>
          </ac:spMkLst>
        </pc:spChg>
        <pc:spChg chg="add mod">
          <ac:chgData name="Nguyen Cong-Hau" userId="69bda68c629d3b68" providerId="LiveId" clId="{95C446D4-B88C-0547-8151-D49C5503D064}" dt="2023-12-02T03:05:43.560" v="11822" actId="14100"/>
          <ac:spMkLst>
            <pc:docMk/>
            <pc:sldMk cId="140548158" sldId="626"/>
            <ac:spMk id="25" creationId="{98815932-423A-A2D2-562A-479CF87C1997}"/>
          </ac:spMkLst>
        </pc:spChg>
        <pc:spChg chg="add mod">
          <ac:chgData name="Nguyen Cong-Hau" userId="69bda68c629d3b68" providerId="LiveId" clId="{95C446D4-B88C-0547-8151-D49C5503D064}" dt="2023-12-03T05:53:51.123" v="14570" actId="122"/>
          <ac:spMkLst>
            <pc:docMk/>
            <pc:sldMk cId="140548158" sldId="626"/>
            <ac:spMk id="26" creationId="{93031D70-95D5-4535-961C-37B93617DDCD}"/>
          </ac:spMkLst>
        </pc:spChg>
        <pc:spChg chg="mod">
          <ac:chgData name="Nguyen Cong-Hau" userId="69bda68c629d3b68" providerId="LiveId" clId="{95C446D4-B88C-0547-8151-D49C5503D064}" dt="2023-12-02T02:53:34.965" v="11290" actId="20577"/>
          <ac:spMkLst>
            <pc:docMk/>
            <pc:sldMk cId="140548158" sldId="626"/>
            <ac:spMk id="33" creationId="{CE20891A-131A-8115-951F-A383CBFD15D4}"/>
          </ac:spMkLst>
        </pc:spChg>
        <pc:spChg chg="mod">
          <ac:chgData name="Nguyen Cong-Hau" userId="69bda68c629d3b68" providerId="LiveId" clId="{95C446D4-B88C-0547-8151-D49C5503D064}" dt="2023-11-30T15:06:56.351" v="6152" actId="20577"/>
          <ac:spMkLst>
            <pc:docMk/>
            <pc:sldMk cId="140548158" sldId="626"/>
            <ac:spMk id="40" creationId="{F7EBC5D6-BF93-A95D-E174-4BA88A947673}"/>
          </ac:spMkLst>
        </pc:spChg>
        <pc:spChg chg="del">
          <ac:chgData name="Nguyen Cong-Hau" userId="69bda68c629d3b68" providerId="LiveId" clId="{95C446D4-B88C-0547-8151-D49C5503D064}" dt="2023-12-02T01:46:45.124" v="10318" actId="478"/>
          <ac:spMkLst>
            <pc:docMk/>
            <pc:sldMk cId="140548158" sldId="626"/>
            <ac:spMk id="46" creationId="{23E36E13-865E-7076-45E7-19DD74201509}"/>
          </ac:spMkLst>
        </pc:spChg>
        <pc:grpChg chg="del">
          <ac:chgData name="Nguyen Cong-Hau" userId="69bda68c629d3b68" providerId="LiveId" clId="{95C446D4-B88C-0547-8151-D49C5503D064}" dt="2023-12-02T01:46:45.124" v="10318" actId="478"/>
          <ac:grpSpMkLst>
            <pc:docMk/>
            <pc:sldMk cId="140548158" sldId="626"/>
            <ac:grpSpMk id="45" creationId="{44A3330C-C754-F40F-716F-F147FD6FB39D}"/>
          </ac:grpSpMkLst>
        </pc:grpChg>
        <pc:picChg chg="del">
          <ac:chgData name="Nguyen Cong-Hau" userId="69bda68c629d3b68" providerId="LiveId" clId="{95C446D4-B88C-0547-8151-D49C5503D064}" dt="2023-12-02T00:57:19.888" v="10174" actId="478"/>
          <ac:picMkLst>
            <pc:docMk/>
            <pc:sldMk cId="140548158" sldId="626"/>
            <ac:picMk id="3" creationId="{7FBE52D6-1696-EEF3-D348-6DC64036AC75}"/>
          </ac:picMkLst>
        </pc:picChg>
        <pc:picChg chg="add mod">
          <ac:chgData name="Nguyen Cong-Hau" userId="69bda68c629d3b68" providerId="LiveId" clId="{95C446D4-B88C-0547-8151-D49C5503D064}" dt="2023-12-02T02:07:26.334" v="11166" actId="1076"/>
          <ac:picMkLst>
            <pc:docMk/>
            <pc:sldMk cId="140548158" sldId="626"/>
            <ac:picMk id="5" creationId="{23D747A3-10F2-9195-858D-69DF8A4E3D19}"/>
          </ac:picMkLst>
        </pc:picChg>
        <pc:picChg chg="add mod">
          <ac:chgData name="Nguyen Cong-Hau" userId="69bda68c629d3b68" providerId="LiveId" clId="{95C446D4-B88C-0547-8151-D49C5503D064}" dt="2023-12-02T01:47:43.494" v="10334" actId="1036"/>
          <ac:picMkLst>
            <pc:docMk/>
            <pc:sldMk cId="140548158" sldId="626"/>
            <ac:picMk id="6" creationId="{7E79AA54-9DBC-D6A7-DF7F-A61C2613750E}"/>
          </ac:picMkLst>
        </pc:picChg>
        <pc:picChg chg="del">
          <ac:chgData name="Nguyen Cong-Hau" userId="69bda68c629d3b68" providerId="LiveId" clId="{95C446D4-B88C-0547-8151-D49C5503D064}" dt="2023-12-02T00:57:15.726" v="10172" actId="478"/>
          <ac:picMkLst>
            <pc:docMk/>
            <pc:sldMk cId="140548158" sldId="626"/>
            <ac:picMk id="7" creationId="{F5362569-AA6C-5210-3212-F9539C843009}"/>
          </ac:picMkLst>
        </pc:picChg>
        <pc:picChg chg="del">
          <ac:chgData name="Nguyen Cong-Hau" userId="69bda68c629d3b68" providerId="LiveId" clId="{95C446D4-B88C-0547-8151-D49C5503D064}" dt="2023-12-02T01:46:45.124" v="10318" actId="478"/>
          <ac:picMkLst>
            <pc:docMk/>
            <pc:sldMk cId="140548158" sldId="626"/>
            <ac:picMk id="32" creationId="{028D7B98-33E3-C308-0F14-5B103FC66F0C}"/>
          </ac:picMkLst>
        </pc:picChg>
        <pc:cxnChg chg="del">
          <ac:chgData name="Nguyen Cong-Hau" userId="69bda68c629d3b68" providerId="LiveId" clId="{95C446D4-B88C-0547-8151-D49C5503D064}" dt="2023-12-02T01:46:45.124" v="10318" actId="478"/>
          <ac:cxnSpMkLst>
            <pc:docMk/>
            <pc:sldMk cId="140548158" sldId="626"/>
            <ac:cxnSpMk id="18" creationId="{7A91393E-24DC-6C6F-9F5D-BA34634B6EEE}"/>
          </ac:cxnSpMkLst>
        </pc:cxnChg>
        <pc:cxnChg chg="del mod">
          <ac:chgData name="Nguyen Cong-Hau" userId="69bda68c629d3b68" providerId="LiveId" clId="{95C446D4-B88C-0547-8151-D49C5503D064}" dt="2023-12-02T01:46:45.124" v="10318" actId="478"/>
          <ac:cxnSpMkLst>
            <pc:docMk/>
            <pc:sldMk cId="140548158" sldId="626"/>
            <ac:cxnSpMk id="19" creationId="{54E563CA-91E0-F496-6A68-F5034FA2E61E}"/>
          </ac:cxnSpMkLst>
        </pc:cxnChg>
        <pc:cxnChg chg="del mod">
          <ac:chgData name="Nguyen Cong-Hau" userId="69bda68c629d3b68" providerId="LiveId" clId="{95C446D4-B88C-0547-8151-D49C5503D064}" dt="2023-12-02T01:46:45.124" v="10318" actId="478"/>
          <ac:cxnSpMkLst>
            <pc:docMk/>
            <pc:sldMk cId="140548158" sldId="626"/>
            <ac:cxnSpMk id="20" creationId="{F78DFE06-AA48-EC84-A7F9-2AC84090133D}"/>
          </ac:cxnSpMkLst>
        </pc:cxnChg>
        <pc:cxnChg chg="del">
          <ac:chgData name="Nguyen Cong-Hau" userId="69bda68c629d3b68" providerId="LiveId" clId="{95C446D4-B88C-0547-8151-D49C5503D064}" dt="2023-12-02T01:46:45.124" v="10318" actId="478"/>
          <ac:cxnSpMkLst>
            <pc:docMk/>
            <pc:sldMk cId="140548158" sldId="626"/>
            <ac:cxnSpMk id="21" creationId="{37F7E03F-8870-55F5-F573-32055AD9CEF1}"/>
          </ac:cxnSpMkLst>
        </pc:cxnChg>
      </pc:sldChg>
      <pc:sldChg chg="addSp delSp modSp mod modNotesTx">
        <pc:chgData name="Nguyen Cong-Hau" userId="69bda68c629d3b68" providerId="LiveId" clId="{95C446D4-B88C-0547-8151-D49C5503D064}" dt="2023-12-03T12:33:54.624" v="14745" actId="20577"/>
        <pc:sldMkLst>
          <pc:docMk/>
          <pc:sldMk cId="3777724659" sldId="629"/>
        </pc:sldMkLst>
        <pc:spChg chg="del mod">
          <ac:chgData name="Nguyen Cong-Hau" userId="69bda68c629d3b68" providerId="LiveId" clId="{95C446D4-B88C-0547-8151-D49C5503D064}" dt="2023-12-02T00:57:25.462" v="10176" actId="478"/>
          <ac:spMkLst>
            <pc:docMk/>
            <pc:sldMk cId="3777724659" sldId="629"/>
            <ac:spMk id="2" creationId="{A52DE093-A04A-A900-FD25-77FCFC26EC52}"/>
          </ac:spMkLst>
        </pc:spChg>
        <pc:spChg chg="add del mod">
          <ac:chgData name="Nguyen Cong-Hau" userId="69bda68c629d3b68" providerId="LiveId" clId="{95C446D4-B88C-0547-8151-D49C5503D064}" dt="2023-12-02T03:14:27.016" v="11904" actId="478"/>
          <ac:spMkLst>
            <pc:docMk/>
            <pc:sldMk cId="3777724659" sldId="629"/>
            <ac:spMk id="4" creationId="{4AE8EABF-2C82-FC87-D3E9-9548FC1C731B}"/>
          </ac:spMkLst>
        </pc:spChg>
        <pc:spChg chg="del mod">
          <ac:chgData name="Nguyen Cong-Hau" userId="69bda68c629d3b68" providerId="LiveId" clId="{95C446D4-B88C-0547-8151-D49C5503D064}" dt="2023-12-02T03:14:20.061" v="11900" actId="478"/>
          <ac:spMkLst>
            <pc:docMk/>
            <pc:sldMk cId="3777724659" sldId="629"/>
            <ac:spMk id="8" creationId="{DB8F67D2-0E08-3E2E-73E6-7CC41B0A0594}"/>
          </ac:spMkLst>
        </pc:spChg>
        <pc:spChg chg="del mod">
          <ac:chgData name="Nguyen Cong-Hau" userId="69bda68c629d3b68" providerId="LiveId" clId="{95C446D4-B88C-0547-8151-D49C5503D064}" dt="2023-12-02T03:14:25" v="11903" actId="478"/>
          <ac:spMkLst>
            <pc:docMk/>
            <pc:sldMk cId="3777724659" sldId="629"/>
            <ac:spMk id="9" creationId="{65D9AEF2-7D19-424A-A44E-EA10627E3267}"/>
          </ac:spMkLst>
        </pc:spChg>
        <pc:spChg chg="add del mod">
          <ac:chgData name="Nguyen Cong-Hau" userId="69bda68c629d3b68" providerId="LiveId" clId="{95C446D4-B88C-0547-8151-D49C5503D064}" dt="2023-12-02T04:27:53.974" v="12023" actId="478"/>
          <ac:spMkLst>
            <pc:docMk/>
            <pc:sldMk cId="3777724659" sldId="629"/>
            <ac:spMk id="10" creationId="{89B05140-C731-0B43-D778-12B59B9C1795}"/>
          </ac:spMkLst>
        </pc:spChg>
        <pc:spChg chg="add del mod">
          <ac:chgData name="Nguyen Cong-Hau" userId="69bda68c629d3b68" providerId="LiveId" clId="{95C446D4-B88C-0547-8151-D49C5503D064}" dt="2023-12-02T03:14:46.046" v="11907" actId="478"/>
          <ac:spMkLst>
            <pc:docMk/>
            <pc:sldMk cId="3777724659" sldId="629"/>
            <ac:spMk id="12" creationId="{A292E3EC-E9E3-403C-7D70-2A8339729CB1}"/>
          </ac:spMkLst>
        </pc:spChg>
        <pc:spChg chg="add mod">
          <ac:chgData name="Nguyen Cong-Hau" userId="69bda68c629d3b68" providerId="LiveId" clId="{95C446D4-B88C-0547-8151-D49C5503D064}" dt="2023-11-27T03:52:18.154" v="581" actId="1076"/>
          <ac:spMkLst>
            <pc:docMk/>
            <pc:sldMk cId="3777724659" sldId="629"/>
            <ac:spMk id="13" creationId="{3DC089AF-01CB-6D1F-2453-5300286B50A7}"/>
          </ac:spMkLst>
        </pc:spChg>
        <pc:spChg chg="add del mod">
          <ac:chgData name="Nguyen Cong-Hau" userId="69bda68c629d3b68" providerId="LiveId" clId="{95C446D4-B88C-0547-8151-D49C5503D064}" dt="2023-12-02T04:23:22.204" v="11909" actId="478"/>
          <ac:spMkLst>
            <pc:docMk/>
            <pc:sldMk cId="3777724659" sldId="629"/>
            <ac:spMk id="16" creationId="{20088DD1-6186-B530-5751-04CB9E2CF0E8}"/>
          </ac:spMkLst>
        </pc:spChg>
        <pc:spChg chg="mod">
          <ac:chgData name="Nguyen Cong-Hau" userId="69bda68c629d3b68" providerId="LiveId" clId="{95C446D4-B88C-0547-8151-D49C5503D064}" dt="2023-12-02T04:23:52.131" v="11915"/>
          <ac:spMkLst>
            <pc:docMk/>
            <pc:sldMk cId="3777724659" sldId="629"/>
            <ac:spMk id="20" creationId="{CD55B6CD-3FA2-56A5-3477-4C8745072641}"/>
          </ac:spMkLst>
        </pc:spChg>
        <pc:spChg chg="mod">
          <ac:chgData name="Nguyen Cong-Hau" userId="69bda68c629d3b68" providerId="LiveId" clId="{95C446D4-B88C-0547-8151-D49C5503D064}" dt="2023-12-02T04:23:52.131" v="11915"/>
          <ac:spMkLst>
            <pc:docMk/>
            <pc:sldMk cId="3777724659" sldId="629"/>
            <ac:spMk id="21" creationId="{128D4ED0-5EDF-1504-BD68-DE9BF1AB3240}"/>
          </ac:spMkLst>
        </pc:spChg>
        <pc:spChg chg="mod">
          <ac:chgData name="Nguyen Cong-Hau" userId="69bda68c629d3b68" providerId="LiveId" clId="{95C446D4-B88C-0547-8151-D49C5503D064}" dt="2023-12-02T04:23:52.131" v="11915"/>
          <ac:spMkLst>
            <pc:docMk/>
            <pc:sldMk cId="3777724659" sldId="629"/>
            <ac:spMk id="22" creationId="{D23811F3-0C05-1E3C-B2D6-DE82EC217726}"/>
          </ac:spMkLst>
        </pc:spChg>
        <pc:spChg chg="add mod">
          <ac:chgData name="Nguyen Cong-Hau" userId="69bda68c629d3b68" providerId="LiveId" clId="{95C446D4-B88C-0547-8151-D49C5503D064}" dt="2023-12-02T05:23:40.540" v="12681" actId="1036"/>
          <ac:spMkLst>
            <pc:docMk/>
            <pc:sldMk cId="3777724659" sldId="629"/>
            <ac:spMk id="23" creationId="{D5778ED5-BBDE-2F03-D441-DCDBB58A23C4}"/>
          </ac:spMkLst>
        </pc:spChg>
        <pc:spChg chg="add mod">
          <ac:chgData name="Nguyen Cong-Hau" userId="69bda68c629d3b68" providerId="LiveId" clId="{95C446D4-B88C-0547-8151-D49C5503D064}" dt="2023-12-02T05:23:15.971" v="12671" actId="1076"/>
          <ac:spMkLst>
            <pc:docMk/>
            <pc:sldMk cId="3777724659" sldId="629"/>
            <ac:spMk id="25" creationId="{F5F419E3-6E91-F9B1-77C9-32D59CC248E6}"/>
          </ac:spMkLst>
        </pc:spChg>
        <pc:spChg chg="add mod">
          <ac:chgData name="Nguyen Cong-Hau" userId="69bda68c629d3b68" providerId="LiveId" clId="{95C446D4-B88C-0547-8151-D49C5503D064}" dt="2023-12-02T05:23:55.311" v="12699" actId="1076"/>
          <ac:spMkLst>
            <pc:docMk/>
            <pc:sldMk cId="3777724659" sldId="629"/>
            <ac:spMk id="26" creationId="{2451109A-ADE7-D8EB-E0B2-FA1D698082A0}"/>
          </ac:spMkLst>
        </pc:spChg>
        <pc:spChg chg="add mod">
          <ac:chgData name="Nguyen Cong-Hau" userId="69bda68c629d3b68" providerId="LiveId" clId="{95C446D4-B88C-0547-8151-D49C5503D064}" dt="2023-12-03T12:33:54.624" v="14745" actId="20577"/>
          <ac:spMkLst>
            <pc:docMk/>
            <pc:sldMk cId="3777724659" sldId="629"/>
            <ac:spMk id="27" creationId="{1FF83F57-BBEB-0D26-ABEB-714C6334D702}"/>
          </ac:spMkLst>
        </pc:spChg>
        <pc:spChg chg="add mod">
          <ac:chgData name="Nguyen Cong-Hau" userId="69bda68c629d3b68" providerId="LiveId" clId="{95C446D4-B88C-0547-8151-D49C5503D064}" dt="2023-12-02T05:24:02.103" v="12700" actId="1076"/>
          <ac:spMkLst>
            <pc:docMk/>
            <pc:sldMk cId="3777724659" sldId="629"/>
            <ac:spMk id="29" creationId="{BFE34617-5B90-F277-897D-633DCBEE46BA}"/>
          </ac:spMkLst>
        </pc:spChg>
        <pc:spChg chg="add del mod">
          <ac:chgData name="Nguyen Cong-Hau" userId="69bda68c629d3b68" providerId="LiveId" clId="{95C446D4-B88C-0547-8151-D49C5503D064}" dt="2023-12-02T05:24:06.282" v="12703"/>
          <ac:spMkLst>
            <pc:docMk/>
            <pc:sldMk cId="3777724659" sldId="629"/>
            <ac:spMk id="30" creationId="{37B9247C-98D8-6DC7-92A7-9A3B67665589}"/>
          </ac:spMkLst>
        </pc:spChg>
        <pc:spChg chg="add mod">
          <ac:chgData name="Nguyen Cong-Hau" userId="69bda68c629d3b68" providerId="LiveId" clId="{95C446D4-B88C-0547-8151-D49C5503D064}" dt="2023-12-03T05:54:37.535" v="14580" actId="14100"/>
          <ac:spMkLst>
            <pc:docMk/>
            <pc:sldMk cId="3777724659" sldId="629"/>
            <ac:spMk id="31" creationId="{2753C890-295B-2027-D3D2-399DDEA3000D}"/>
          </ac:spMkLst>
        </pc:spChg>
        <pc:spChg chg="mod">
          <ac:chgData name="Nguyen Cong-Hau" userId="69bda68c629d3b68" providerId="LiveId" clId="{95C446D4-B88C-0547-8151-D49C5503D064}" dt="2023-12-02T03:07:10.013" v="11897" actId="20577"/>
          <ac:spMkLst>
            <pc:docMk/>
            <pc:sldMk cId="3777724659" sldId="629"/>
            <ac:spMk id="33" creationId="{CE20891A-131A-8115-951F-A383CBFD15D4}"/>
          </ac:spMkLst>
        </pc:spChg>
        <pc:spChg chg="mod">
          <ac:chgData name="Nguyen Cong-Hau" userId="69bda68c629d3b68" providerId="LiveId" clId="{95C446D4-B88C-0547-8151-D49C5503D064}" dt="2023-11-27T03:50:29.100" v="164" actId="1076"/>
          <ac:spMkLst>
            <pc:docMk/>
            <pc:sldMk cId="3777724659" sldId="629"/>
            <ac:spMk id="36" creationId="{7F6207B3-246B-A503-B08E-19A24017EDBE}"/>
          </ac:spMkLst>
        </pc:spChg>
        <pc:spChg chg="mod">
          <ac:chgData name="Nguyen Cong-Hau" userId="69bda68c629d3b68" providerId="LiveId" clId="{95C446D4-B88C-0547-8151-D49C5503D064}" dt="2023-11-27T03:50:26.184" v="163" actId="1076"/>
          <ac:spMkLst>
            <pc:docMk/>
            <pc:sldMk cId="3777724659" sldId="629"/>
            <ac:spMk id="37" creationId="{949D5269-5C00-10FA-74AA-D90214933946}"/>
          </ac:spMkLst>
        </pc:spChg>
        <pc:grpChg chg="add del mod">
          <ac:chgData name="Nguyen Cong-Hau" userId="69bda68c629d3b68" providerId="LiveId" clId="{95C446D4-B88C-0547-8151-D49C5503D064}" dt="2023-12-02T03:14:21.751" v="11901" actId="478"/>
          <ac:grpSpMkLst>
            <pc:docMk/>
            <pc:sldMk cId="3777724659" sldId="629"/>
            <ac:grpSpMk id="14" creationId="{1E0216B9-B888-E969-2486-87F49DDFD01F}"/>
          </ac:grpSpMkLst>
        </pc:grpChg>
        <pc:grpChg chg="add mod">
          <ac:chgData name="Nguyen Cong-Hau" userId="69bda68c629d3b68" providerId="LiveId" clId="{95C446D4-B88C-0547-8151-D49C5503D064}" dt="2023-12-02T05:23:51.106" v="12698" actId="1076"/>
          <ac:grpSpMkLst>
            <pc:docMk/>
            <pc:sldMk cId="3777724659" sldId="629"/>
            <ac:grpSpMk id="18" creationId="{3B75C993-8E23-6711-0BEA-03A6E67C6E42}"/>
          </ac:grpSpMkLst>
        </pc:grpChg>
        <pc:picChg chg="del">
          <ac:chgData name="Nguyen Cong-Hau" userId="69bda68c629d3b68" providerId="LiveId" clId="{95C446D4-B88C-0547-8151-D49C5503D064}" dt="2023-12-02T00:57:27.202" v="10177" actId="478"/>
          <ac:picMkLst>
            <pc:docMk/>
            <pc:sldMk cId="3777724659" sldId="629"/>
            <ac:picMk id="3" creationId="{7FBE52D6-1696-EEF3-D348-6DC64036AC75}"/>
          </ac:picMkLst>
        </pc:picChg>
        <pc:picChg chg="del mod">
          <ac:chgData name="Nguyen Cong-Hau" userId="69bda68c629d3b68" providerId="LiveId" clId="{95C446D4-B88C-0547-8151-D49C5503D064}" dt="2023-12-02T03:06:16.652" v="11825" actId="478"/>
          <ac:picMkLst>
            <pc:docMk/>
            <pc:sldMk cId="3777724659" sldId="629"/>
            <ac:picMk id="5" creationId="{165E1784-480D-FF08-3E34-EE00B58705A3}"/>
          </ac:picMkLst>
        </pc:picChg>
        <pc:picChg chg="mod">
          <ac:chgData name="Nguyen Cong-Hau" userId="69bda68c629d3b68" providerId="LiveId" clId="{95C446D4-B88C-0547-8151-D49C5503D064}" dt="2023-11-27T03:50:16.241" v="160" actId="1076"/>
          <ac:picMkLst>
            <pc:docMk/>
            <pc:sldMk cId="3777724659" sldId="629"/>
            <ac:picMk id="6" creationId="{E89E5A37-8143-2A1A-86D1-FD584E581A5A}"/>
          </ac:picMkLst>
        </pc:picChg>
        <pc:picChg chg="del">
          <ac:chgData name="Nguyen Cong-Hau" userId="69bda68c629d3b68" providerId="LiveId" clId="{95C446D4-B88C-0547-8151-D49C5503D064}" dt="2023-12-02T00:57:24.366" v="10175" actId="478"/>
          <ac:picMkLst>
            <pc:docMk/>
            <pc:sldMk cId="3777724659" sldId="629"/>
            <ac:picMk id="7" creationId="{F5362569-AA6C-5210-3212-F9539C843009}"/>
          </ac:picMkLst>
        </pc:picChg>
        <pc:picChg chg="add del mod">
          <ac:chgData name="Nguyen Cong-Hau" userId="69bda68c629d3b68" providerId="LiveId" clId="{95C446D4-B88C-0547-8151-D49C5503D064}" dt="2023-12-02T04:23:20.187" v="11908" actId="478"/>
          <ac:picMkLst>
            <pc:docMk/>
            <pc:sldMk cId="3777724659" sldId="629"/>
            <ac:picMk id="11" creationId="{153BC402-9602-C3E4-0BA6-CD0941F70FAA}"/>
          </ac:picMkLst>
        </pc:picChg>
        <pc:picChg chg="add mod">
          <ac:chgData name="Nguyen Cong-Hau" userId="69bda68c629d3b68" providerId="LiveId" clId="{95C446D4-B88C-0547-8151-D49C5503D064}" dt="2023-12-02T05:23:42.829" v="12689" actId="1036"/>
          <ac:picMkLst>
            <pc:docMk/>
            <pc:sldMk cId="3777724659" sldId="629"/>
            <ac:picMk id="17" creationId="{6A875629-EDEA-84CD-EF0F-813DBEB31D20}"/>
          </ac:picMkLst>
        </pc:picChg>
        <pc:picChg chg="mod">
          <ac:chgData name="Nguyen Cong-Hau" userId="69bda68c629d3b68" providerId="LiveId" clId="{95C446D4-B88C-0547-8151-D49C5503D064}" dt="2023-12-02T04:23:52.131" v="11915"/>
          <ac:picMkLst>
            <pc:docMk/>
            <pc:sldMk cId="3777724659" sldId="629"/>
            <ac:picMk id="19" creationId="{140DCAF0-FBF5-05D0-0652-DD9655877EE7}"/>
          </ac:picMkLst>
        </pc:picChg>
      </pc:sldChg>
      <pc:sldChg chg="modSp del mod">
        <pc:chgData name="Nguyen Cong-Hau" userId="69bda68c629d3b68" providerId="LiveId" clId="{95C446D4-B88C-0547-8151-D49C5503D064}" dt="2023-11-30T12:50:03.080" v="6141" actId="2696"/>
        <pc:sldMkLst>
          <pc:docMk/>
          <pc:sldMk cId="2274579273" sldId="630"/>
        </pc:sldMkLst>
        <pc:spChg chg="mod">
          <ac:chgData name="Nguyen Cong-Hau" userId="69bda68c629d3b68" providerId="LiveId" clId="{95C446D4-B88C-0547-8151-D49C5503D064}" dt="2023-11-27T07:27:14.056" v="5921" actId="20577"/>
          <ac:spMkLst>
            <pc:docMk/>
            <pc:sldMk cId="2274579273" sldId="630"/>
            <ac:spMk id="2" creationId="{A52DE093-A04A-A900-FD25-77FCFC26EC52}"/>
          </ac:spMkLst>
        </pc:spChg>
        <pc:spChg chg="mod">
          <ac:chgData name="Nguyen Cong-Hau" userId="69bda68c629d3b68" providerId="LiveId" clId="{95C446D4-B88C-0547-8151-D49C5503D064}" dt="2023-11-30T08:59:44.090" v="6044" actId="1076"/>
          <ac:spMkLst>
            <pc:docMk/>
            <pc:sldMk cId="2274579273" sldId="630"/>
            <ac:spMk id="5" creationId="{D490212E-CFE6-0587-16C1-3FF5AF237EB7}"/>
          </ac:spMkLst>
        </pc:spChg>
        <pc:spChg chg="mod">
          <ac:chgData name="Nguyen Cong-Hau" userId="69bda68c629d3b68" providerId="LiveId" clId="{95C446D4-B88C-0547-8151-D49C5503D064}" dt="2023-11-30T08:59:40.537" v="6040" actId="948"/>
          <ac:spMkLst>
            <pc:docMk/>
            <pc:sldMk cId="2274579273" sldId="630"/>
            <ac:spMk id="6" creationId="{29A92ACF-2079-5B5A-DE74-62B88DE6DFF3}"/>
          </ac:spMkLst>
        </pc:spChg>
        <pc:spChg chg="mod">
          <ac:chgData name="Nguyen Cong-Hau" userId="69bda68c629d3b68" providerId="LiveId" clId="{95C446D4-B88C-0547-8151-D49C5503D064}" dt="2023-11-30T12:25:11.234" v="6054" actId="1076"/>
          <ac:spMkLst>
            <pc:docMk/>
            <pc:sldMk cId="2274579273" sldId="630"/>
            <ac:spMk id="33" creationId="{CE20891A-131A-8115-951F-A383CBFD15D4}"/>
          </ac:spMkLst>
        </pc:spChg>
        <pc:spChg chg="mod">
          <ac:chgData name="Nguyen Cong-Hau" userId="69bda68c629d3b68" providerId="LiveId" clId="{95C446D4-B88C-0547-8151-D49C5503D064}" dt="2023-11-30T08:59:59.410" v="6045" actId="1076"/>
          <ac:spMkLst>
            <pc:docMk/>
            <pc:sldMk cId="2274579273" sldId="630"/>
            <ac:spMk id="53" creationId="{09B25A01-B746-AF6A-E345-6BDE1266C631}"/>
          </ac:spMkLst>
        </pc:spChg>
        <pc:picChg chg="mod">
          <ac:chgData name="Nguyen Cong-Hau" userId="69bda68c629d3b68" providerId="LiveId" clId="{95C446D4-B88C-0547-8151-D49C5503D064}" dt="2023-11-30T08:58:43.390" v="6031" actId="1038"/>
          <ac:picMkLst>
            <pc:docMk/>
            <pc:sldMk cId="2274579273" sldId="630"/>
            <ac:picMk id="51" creationId="{C94EF719-5B11-D8B3-9042-9F57CC658927}"/>
          </ac:picMkLst>
        </pc:picChg>
      </pc:sldChg>
      <pc:sldChg chg="addSp delSp modSp mod modNotesTx">
        <pc:chgData name="Nguyen Cong-Hau" userId="69bda68c629d3b68" providerId="LiveId" clId="{95C446D4-B88C-0547-8151-D49C5503D064}" dt="2023-12-03T05:59:12.506" v="14618" actId="20577"/>
        <pc:sldMkLst>
          <pc:docMk/>
          <pc:sldMk cId="3639814299" sldId="631"/>
        </pc:sldMkLst>
        <pc:spChg chg="add mod">
          <ac:chgData name="Nguyen Cong-Hau" userId="69bda68c629d3b68" providerId="LiveId" clId="{95C446D4-B88C-0547-8151-D49C5503D064}" dt="2023-12-03T05:55:24.215" v="14586"/>
          <ac:spMkLst>
            <pc:docMk/>
            <pc:sldMk cId="3639814299" sldId="631"/>
            <ac:spMk id="2" creationId="{0F17D466-460A-A592-DE2B-A4C718EEAFA7}"/>
          </ac:spMkLst>
        </pc:spChg>
        <pc:spChg chg="del mod">
          <ac:chgData name="Nguyen Cong-Hau" userId="69bda68c629d3b68" providerId="LiveId" clId="{95C446D4-B88C-0547-8151-D49C5503D064}" dt="2023-12-02T00:58:00.576" v="10179" actId="478"/>
          <ac:spMkLst>
            <pc:docMk/>
            <pc:sldMk cId="3639814299" sldId="631"/>
            <ac:spMk id="2" creationId="{A52DE093-A04A-A900-FD25-77FCFC26EC52}"/>
          </ac:spMkLst>
        </pc:spChg>
        <pc:spChg chg="add del mod">
          <ac:chgData name="Nguyen Cong-Hau" userId="69bda68c629d3b68" providerId="LiveId" clId="{95C446D4-B88C-0547-8151-D49C5503D064}" dt="2023-12-03T05:55:23.511" v="14585" actId="478"/>
          <ac:spMkLst>
            <pc:docMk/>
            <pc:sldMk cId="3639814299" sldId="631"/>
            <ac:spMk id="4" creationId="{E28B2BE6-FF73-B3E5-38A8-ECE82A17F5DF}"/>
          </ac:spMkLst>
        </pc:spChg>
        <pc:spChg chg="add del mod">
          <ac:chgData name="Nguyen Cong-Hau" userId="69bda68c629d3b68" providerId="LiveId" clId="{95C446D4-B88C-0547-8151-D49C5503D064}" dt="2023-12-02T05:24:18.244" v="12707" actId="478"/>
          <ac:spMkLst>
            <pc:docMk/>
            <pc:sldMk cId="3639814299" sldId="631"/>
            <ac:spMk id="6" creationId="{C74FCDCF-A5D4-24A2-A748-2AEB1D89F851}"/>
          </ac:spMkLst>
        </pc:spChg>
        <pc:spChg chg="add mod">
          <ac:chgData name="Nguyen Cong-Hau" userId="69bda68c629d3b68" providerId="LiveId" clId="{95C446D4-B88C-0547-8151-D49C5503D064}" dt="2023-12-02T05:47:46.770" v="12948" actId="113"/>
          <ac:spMkLst>
            <pc:docMk/>
            <pc:sldMk cId="3639814299" sldId="631"/>
            <ac:spMk id="18" creationId="{7A0C3DA8-9250-4AAF-243F-4D2234075383}"/>
          </ac:spMkLst>
        </pc:spChg>
        <pc:spChg chg="add del mod">
          <ac:chgData name="Nguyen Cong-Hau" userId="69bda68c629d3b68" providerId="LiveId" clId="{95C446D4-B88C-0547-8151-D49C5503D064}" dt="2023-12-02T05:24:16.849" v="12706" actId="478"/>
          <ac:spMkLst>
            <pc:docMk/>
            <pc:sldMk cId="3639814299" sldId="631"/>
            <ac:spMk id="20" creationId="{68600E8E-2BF3-DBE4-EA1E-4854DDBB2C0F}"/>
          </ac:spMkLst>
        </pc:spChg>
        <pc:spChg chg="mod">
          <ac:chgData name="Nguyen Cong-Hau" userId="69bda68c629d3b68" providerId="LiveId" clId="{95C446D4-B88C-0547-8151-D49C5503D064}" dt="2023-11-27T04:20:19.773" v="1789" actId="20577"/>
          <ac:spMkLst>
            <pc:docMk/>
            <pc:sldMk cId="3639814299" sldId="631"/>
            <ac:spMk id="33" creationId="{CE20891A-131A-8115-951F-A383CBFD15D4}"/>
          </ac:spMkLst>
        </pc:spChg>
        <pc:picChg chg="del">
          <ac:chgData name="Nguyen Cong-Hau" userId="69bda68c629d3b68" providerId="LiveId" clId="{95C446D4-B88C-0547-8151-D49C5503D064}" dt="2023-12-02T00:58:00.576" v="10179" actId="478"/>
          <ac:picMkLst>
            <pc:docMk/>
            <pc:sldMk cId="3639814299" sldId="631"/>
            <ac:picMk id="3" creationId="{7FBE52D6-1696-EEF3-D348-6DC64036AC75}"/>
          </ac:picMkLst>
        </pc:picChg>
        <pc:picChg chg="add del mod">
          <ac:chgData name="Nguyen Cong-Hau" userId="69bda68c629d3b68" providerId="LiveId" clId="{95C446D4-B88C-0547-8151-D49C5503D064}" dt="2023-11-27T04:00:36.604" v="753" actId="21"/>
          <ac:picMkLst>
            <pc:docMk/>
            <pc:sldMk cId="3639814299" sldId="631"/>
            <ac:picMk id="5" creationId="{08D9BEBD-ACE6-15A3-762C-D0C2B0CC2908}"/>
          </ac:picMkLst>
        </pc:picChg>
        <pc:picChg chg="del">
          <ac:chgData name="Nguyen Cong-Hau" userId="69bda68c629d3b68" providerId="LiveId" clId="{95C446D4-B88C-0547-8151-D49C5503D064}" dt="2023-12-02T00:58:00.576" v="10179" actId="478"/>
          <ac:picMkLst>
            <pc:docMk/>
            <pc:sldMk cId="3639814299" sldId="631"/>
            <ac:picMk id="7" creationId="{F5362569-AA6C-5210-3212-F9539C843009}"/>
          </ac:picMkLst>
        </pc:picChg>
        <pc:picChg chg="add del mod">
          <ac:chgData name="Nguyen Cong-Hau" userId="69bda68c629d3b68" providerId="LiveId" clId="{95C446D4-B88C-0547-8151-D49C5503D064}" dt="2023-11-27T04:00:40.183" v="756" actId="21"/>
          <ac:picMkLst>
            <pc:docMk/>
            <pc:sldMk cId="3639814299" sldId="631"/>
            <ac:picMk id="9" creationId="{0E2847E6-4EE7-EA5E-284E-632C160E1B4E}"/>
          </ac:picMkLst>
        </pc:picChg>
        <pc:picChg chg="add del mod">
          <ac:chgData name="Nguyen Cong-Hau" userId="69bda68c629d3b68" providerId="LiveId" clId="{95C446D4-B88C-0547-8151-D49C5503D064}" dt="2023-11-27T04:05:35.022" v="773" actId="21"/>
          <ac:picMkLst>
            <pc:docMk/>
            <pc:sldMk cId="3639814299" sldId="631"/>
            <ac:picMk id="10" creationId="{7A395968-3E2E-B217-BD73-C5F3A437E187}"/>
          </ac:picMkLst>
        </pc:picChg>
        <pc:picChg chg="add del mod">
          <ac:chgData name="Nguyen Cong-Hau" userId="69bda68c629d3b68" providerId="LiveId" clId="{95C446D4-B88C-0547-8151-D49C5503D064}" dt="2023-11-27T04:06:35.281" v="789" actId="21"/>
          <ac:picMkLst>
            <pc:docMk/>
            <pc:sldMk cId="3639814299" sldId="631"/>
            <ac:picMk id="11" creationId="{23F1B310-5EF1-3B3A-8F9D-E08F2BF42232}"/>
          </ac:picMkLst>
        </pc:picChg>
        <pc:picChg chg="add del mod">
          <ac:chgData name="Nguyen Cong-Hau" userId="69bda68c629d3b68" providerId="LiveId" clId="{95C446D4-B88C-0547-8151-D49C5503D064}" dt="2023-11-27T04:06:27.944" v="785" actId="478"/>
          <ac:picMkLst>
            <pc:docMk/>
            <pc:sldMk cId="3639814299" sldId="631"/>
            <ac:picMk id="12" creationId="{CCB3ECFC-5859-915F-4972-6E96BCA4A9ED}"/>
          </ac:picMkLst>
        </pc:picChg>
        <pc:picChg chg="add del mod">
          <ac:chgData name="Nguyen Cong-Hau" userId="69bda68c629d3b68" providerId="LiveId" clId="{95C446D4-B88C-0547-8151-D49C5503D064}" dt="2023-11-27T04:06:07.121" v="780" actId="478"/>
          <ac:picMkLst>
            <pc:docMk/>
            <pc:sldMk cId="3639814299" sldId="631"/>
            <ac:picMk id="14" creationId="{16F33D24-BAC0-1CA6-AFEE-29B2C51BA109}"/>
          </ac:picMkLst>
        </pc:picChg>
        <pc:picChg chg="add del mod">
          <ac:chgData name="Nguyen Cong-Hau" userId="69bda68c629d3b68" providerId="LiveId" clId="{95C446D4-B88C-0547-8151-D49C5503D064}" dt="2023-12-02T05:24:08.327" v="12704" actId="478"/>
          <ac:picMkLst>
            <pc:docMk/>
            <pc:sldMk cId="3639814299" sldId="631"/>
            <ac:picMk id="16" creationId="{AEB08492-468F-495A-36AA-08A2D95593E6}"/>
          </ac:picMkLst>
        </pc:picChg>
        <pc:picChg chg="add del mod">
          <ac:chgData name="Nguyen Cong-Hau" userId="69bda68c629d3b68" providerId="LiveId" clId="{95C446D4-B88C-0547-8151-D49C5503D064}" dt="2023-12-02T05:24:09.656" v="12705" actId="478"/>
          <ac:picMkLst>
            <pc:docMk/>
            <pc:sldMk cId="3639814299" sldId="631"/>
            <ac:picMk id="17" creationId="{F3DE34DC-3B1F-B50E-A23A-378E2D540107}"/>
          </ac:picMkLst>
        </pc:picChg>
      </pc:sldChg>
      <pc:sldChg chg="del">
        <pc:chgData name="Nguyen Cong-Hau" userId="69bda68c629d3b68" providerId="LiveId" clId="{95C446D4-B88C-0547-8151-D49C5503D064}" dt="2023-12-02T07:00:12.129" v="13432" actId="2696"/>
        <pc:sldMkLst>
          <pc:docMk/>
          <pc:sldMk cId="715947449" sldId="632"/>
        </pc:sldMkLst>
      </pc:sldChg>
      <pc:sldChg chg="addSp delSp modSp add mod">
        <pc:chgData name="Nguyen Cong-Hau" userId="69bda68c629d3b68" providerId="LiveId" clId="{95C446D4-B88C-0547-8151-D49C5503D064}" dt="2023-12-03T06:14:45.033" v="14733" actId="1035"/>
        <pc:sldMkLst>
          <pc:docMk/>
          <pc:sldMk cId="1489782546" sldId="633"/>
        </pc:sldMkLst>
        <pc:spChg chg="add del mod">
          <ac:chgData name="Nguyen Cong-Hau" userId="69bda68c629d3b68" providerId="LiveId" clId="{95C446D4-B88C-0547-8151-D49C5503D064}" dt="2023-12-03T05:56:04.578" v="14600" actId="478"/>
          <ac:spMkLst>
            <pc:docMk/>
            <pc:sldMk cId="1489782546" sldId="633"/>
            <ac:spMk id="2" creationId="{EE7A70E9-A140-80C0-47F0-81D1171728A0}"/>
          </ac:spMkLst>
        </pc:spChg>
        <pc:spChg chg="mod">
          <ac:chgData name="Nguyen Cong-Hau" userId="69bda68c629d3b68" providerId="LiveId" clId="{95C446D4-B88C-0547-8151-D49C5503D064}" dt="2023-12-03T06:14:45.033" v="14733" actId="1035"/>
          <ac:spMkLst>
            <pc:docMk/>
            <pc:sldMk cId="1489782546" sldId="633"/>
            <ac:spMk id="3" creationId="{BA7EFCEF-0CE4-5410-7565-166B40D89F88}"/>
          </ac:spMkLst>
        </pc:spChg>
        <pc:spChg chg="add mod">
          <ac:chgData name="Nguyen Cong-Hau" userId="69bda68c629d3b68" providerId="LiveId" clId="{95C446D4-B88C-0547-8151-D49C5503D064}" dt="2023-12-03T05:56:05.482" v="14601"/>
          <ac:spMkLst>
            <pc:docMk/>
            <pc:sldMk cId="1489782546" sldId="633"/>
            <ac:spMk id="4" creationId="{3E7E9C97-348D-113D-A4B0-A5A05C624978}"/>
          </ac:spMkLst>
        </pc:spChg>
        <pc:spChg chg="del">
          <ac:chgData name="Nguyen Cong-Hau" userId="69bda68c629d3b68" providerId="LiveId" clId="{95C446D4-B88C-0547-8151-D49C5503D064}" dt="2023-12-02T00:59:20.040" v="10186"/>
          <ac:spMkLst>
            <pc:docMk/>
            <pc:sldMk cId="1489782546" sldId="633"/>
            <ac:spMk id="4" creationId="{C4D4F75B-D15C-D938-821E-006FD45D852A}"/>
          </ac:spMkLst>
        </pc:spChg>
        <pc:spChg chg="del mod">
          <ac:chgData name="Nguyen Cong-Hau" userId="69bda68c629d3b68" providerId="LiveId" clId="{95C446D4-B88C-0547-8151-D49C5503D064}" dt="2023-12-02T00:59:28.184" v="10187" actId="478"/>
          <ac:spMkLst>
            <pc:docMk/>
            <pc:sldMk cId="1489782546" sldId="633"/>
            <ac:spMk id="7" creationId="{381108A5-F727-8F4F-7A43-00B7626C6F10}"/>
          </ac:spMkLst>
        </pc:spChg>
        <pc:spChg chg="mod">
          <ac:chgData name="Nguyen Cong-Hau" userId="69bda68c629d3b68" providerId="LiveId" clId="{95C446D4-B88C-0547-8151-D49C5503D064}" dt="2023-12-02T05:44:28.051" v="12879" actId="1076"/>
          <ac:spMkLst>
            <pc:docMk/>
            <pc:sldMk cId="1489782546" sldId="633"/>
            <ac:spMk id="11" creationId="{D73DB495-60BE-8306-D202-6E62F8EC6323}"/>
          </ac:spMkLst>
        </pc:spChg>
        <pc:spChg chg="mod">
          <ac:chgData name="Nguyen Cong-Hau" userId="69bda68c629d3b68" providerId="LiveId" clId="{95C446D4-B88C-0547-8151-D49C5503D064}" dt="2023-11-27T07:12:53.443" v="5690" actId="20577"/>
          <ac:spMkLst>
            <pc:docMk/>
            <pc:sldMk cId="1489782546" sldId="633"/>
            <ac:spMk id="22" creationId="{504CC0D5-2D0A-98FC-B87A-7048019B2C1B}"/>
          </ac:spMkLst>
        </pc:spChg>
        <pc:picChg chg="mod">
          <ac:chgData name="Nguyen Cong-Hau" userId="69bda68c629d3b68" providerId="LiveId" clId="{95C446D4-B88C-0547-8151-D49C5503D064}" dt="2023-12-03T06:14:41.231" v="14728" actId="1035"/>
          <ac:picMkLst>
            <pc:docMk/>
            <pc:sldMk cId="1489782546" sldId="633"/>
            <ac:picMk id="6" creationId="{DEA75E40-2789-BFBF-24ED-73A83E751424}"/>
          </ac:picMkLst>
        </pc:picChg>
        <pc:picChg chg="del">
          <ac:chgData name="Nguyen Cong-Hau" userId="69bda68c629d3b68" providerId="LiveId" clId="{95C446D4-B88C-0547-8151-D49C5503D064}" dt="2023-12-02T00:59:28.184" v="10187" actId="478"/>
          <ac:picMkLst>
            <pc:docMk/>
            <pc:sldMk cId="1489782546" sldId="633"/>
            <ac:picMk id="8" creationId="{9924177F-25CF-79A2-492A-E742AEFC11BF}"/>
          </ac:picMkLst>
        </pc:picChg>
        <pc:picChg chg="del">
          <ac:chgData name="Nguyen Cong-Hau" userId="69bda68c629d3b68" providerId="LiveId" clId="{95C446D4-B88C-0547-8151-D49C5503D064}" dt="2023-12-02T00:59:28.184" v="10187" actId="478"/>
          <ac:picMkLst>
            <pc:docMk/>
            <pc:sldMk cId="1489782546" sldId="633"/>
            <ac:picMk id="9" creationId="{AD1FAC59-E3C9-F3C3-4221-5B3A3CD17BFB}"/>
          </ac:picMkLst>
        </pc:picChg>
      </pc:sldChg>
      <pc:sldChg chg="addSp delSp modSp add mod ord modNotesTx">
        <pc:chgData name="Nguyen Cong-Hau" userId="69bda68c629d3b68" providerId="LiveId" clId="{95C446D4-B88C-0547-8151-D49C5503D064}" dt="2023-12-03T12:34:38.595" v="14788" actId="1076"/>
        <pc:sldMkLst>
          <pc:docMk/>
          <pc:sldMk cId="226869682" sldId="634"/>
        </pc:sldMkLst>
        <pc:spChg chg="del">
          <ac:chgData name="Nguyen Cong-Hau" userId="69bda68c629d3b68" providerId="LiveId" clId="{95C446D4-B88C-0547-8151-D49C5503D064}" dt="2023-12-02T00:57:55.272" v="10178" actId="478"/>
          <ac:spMkLst>
            <pc:docMk/>
            <pc:sldMk cId="226869682" sldId="634"/>
            <ac:spMk id="2" creationId="{A52DE093-A04A-A900-FD25-77FCFC26EC52}"/>
          </ac:spMkLst>
        </pc:spChg>
        <pc:spChg chg="add del mod">
          <ac:chgData name="Nguyen Cong-Hau" userId="69bda68c629d3b68" providerId="LiveId" clId="{95C446D4-B88C-0547-8151-D49C5503D064}" dt="2023-11-30T12:26:04.484" v="6063"/>
          <ac:spMkLst>
            <pc:docMk/>
            <pc:sldMk cId="226869682" sldId="634"/>
            <ac:spMk id="4" creationId="{1C0DD26E-41A6-9DCE-CAAE-1A892653F82B}"/>
          </ac:spMkLst>
        </pc:spChg>
        <pc:spChg chg="del mod topLvl">
          <ac:chgData name="Nguyen Cong-Hau" userId="69bda68c629d3b68" providerId="LiveId" clId="{95C446D4-B88C-0547-8151-D49C5503D064}" dt="2023-12-02T02:52:55.633" v="11279" actId="478"/>
          <ac:spMkLst>
            <pc:docMk/>
            <pc:sldMk cId="226869682" sldId="634"/>
            <ac:spMk id="5" creationId="{D490212E-CFE6-0587-16C1-3FF5AF237EB7}"/>
          </ac:spMkLst>
        </pc:spChg>
        <pc:spChg chg="del topLvl">
          <ac:chgData name="Nguyen Cong-Hau" userId="69bda68c629d3b68" providerId="LiveId" clId="{95C446D4-B88C-0547-8151-D49C5503D064}" dt="2023-11-30T12:25:36.141" v="6057" actId="21"/>
          <ac:spMkLst>
            <pc:docMk/>
            <pc:sldMk cId="226869682" sldId="634"/>
            <ac:spMk id="6" creationId="{29A92ACF-2079-5B5A-DE74-62B88DE6DFF3}"/>
          </ac:spMkLst>
        </pc:spChg>
        <pc:spChg chg="add del mod">
          <ac:chgData name="Nguyen Cong-Hau" userId="69bda68c629d3b68" providerId="LiveId" clId="{95C446D4-B88C-0547-8151-D49C5503D064}" dt="2023-12-02T02:52:46.646" v="11273" actId="478"/>
          <ac:spMkLst>
            <pc:docMk/>
            <pc:sldMk cId="226869682" sldId="634"/>
            <ac:spMk id="8" creationId="{C36293C8-852D-C16C-2E22-2D3D8DD98F32}"/>
          </ac:spMkLst>
        </pc:spChg>
        <pc:spChg chg="del">
          <ac:chgData name="Nguyen Cong-Hau" userId="69bda68c629d3b68" providerId="LiveId" clId="{95C446D4-B88C-0547-8151-D49C5503D064}" dt="2023-12-02T02:53:03.577" v="11282" actId="478"/>
          <ac:spMkLst>
            <pc:docMk/>
            <pc:sldMk cId="226869682" sldId="634"/>
            <ac:spMk id="10" creationId="{162100A5-DB73-D2F2-6799-B1BA910556B2}"/>
          </ac:spMkLst>
        </pc:spChg>
        <pc:spChg chg="del topLvl">
          <ac:chgData name="Nguyen Cong-Hau" userId="69bda68c629d3b68" providerId="LiveId" clId="{95C446D4-B88C-0547-8151-D49C5503D064}" dt="2023-11-30T12:25:36.141" v="6057" actId="21"/>
          <ac:spMkLst>
            <pc:docMk/>
            <pc:sldMk cId="226869682" sldId="634"/>
            <ac:spMk id="12" creationId="{F92E761F-3AD5-BEAE-00E4-90B45C214CF0}"/>
          </ac:spMkLst>
        </pc:spChg>
        <pc:spChg chg="del topLvl">
          <ac:chgData name="Nguyen Cong-Hau" userId="69bda68c629d3b68" providerId="LiveId" clId="{95C446D4-B88C-0547-8151-D49C5503D064}" dt="2023-11-30T12:25:36.141" v="6057" actId="21"/>
          <ac:spMkLst>
            <pc:docMk/>
            <pc:sldMk cId="226869682" sldId="634"/>
            <ac:spMk id="13" creationId="{F6751C96-AF35-DD06-4A84-EEC6D4804D39}"/>
          </ac:spMkLst>
        </pc:spChg>
        <pc:spChg chg="del topLvl">
          <ac:chgData name="Nguyen Cong-Hau" userId="69bda68c629d3b68" providerId="LiveId" clId="{95C446D4-B88C-0547-8151-D49C5503D064}" dt="2023-11-30T12:25:36.141" v="6057" actId="21"/>
          <ac:spMkLst>
            <pc:docMk/>
            <pc:sldMk cId="226869682" sldId="634"/>
            <ac:spMk id="14" creationId="{DFF76B03-5BB4-8827-EAB6-3C509E264D7B}"/>
          </ac:spMkLst>
        </pc:spChg>
        <pc:spChg chg="del mod topLvl">
          <ac:chgData name="Nguyen Cong-Hau" userId="69bda68c629d3b68" providerId="LiveId" clId="{95C446D4-B88C-0547-8151-D49C5503D064}" dt="2023-12-02T02:55:28.474" v="11302" actId="478"/>
          <ac:spMkLst>
            <pc:docMk/>
            <pc:sldMk cId="226869682" sldId="634"/>
            <ac:spMk id="15" creationId="{9031D5B3-832D-7F8A-EFFB-3DB8008BD7F8}"/>
          </ac:spMkLst>
        </pc:spChg>
        <pc:spChg chg="del topLvl">
          <ac:chgData name="Nguyen Cong-Hau" userId="69bda68c629d3b68" providerId="LiveId" clId="{95C446D4-B88C-0547-8151-D49C5503D064}" dt="2023-11-30T12:25:36.141" v="6057" actId="21"/>
          <ac:spMkLst>
            <pc:docMk/>
            <pc:sldMk cId="226869682" sldId="634"/>
            <ac:spMk id="16" creationId="{BA044766-809D-7A29-4481-317F1F6D7A7E}"/>
          </ac:spMkLst>
        </pc:spChg>
        <pc:spChg chg="add del mod">
          <ac:chgData name="Nguyen Cong-Hau" userId="69bda68c629d3b68" providerId="LiveId" clId="{95C446D4-B88C-0547-8151-D49C5503D064}" dt="2023-12-02T02:52:50.869" v="11276" actId="478"/>
          <ac:spMkLst>
            <pc:docMk/>
            <pc:sldMk cId="226869682" sldId="634"/>
            <ac:spMk id="19" creationId="{E606F2A2-D0D5-47FD-8C0C-3F0B0BF89C23}"/>
          </ac:spMkLst>
        </pc:spChg>
        <pc:spChg chg="add del mod">
          <ac:chgData name="Nguyen Cong-Hau" userId="69bda68c629d3b68" providerId="LiveId" clId="{95C446D4-B88C-0547-8151-D49C5503D064}" dt="2023-12-02T02:52:48.193" v="11274" actId="478"/>
          <ac:spMkLst>
            <pc:docMk/>
            <pc:sldMk cId="226869682" sldId="634"/>
            <ac:spMk id="20" creationId="{DDA85D83-1A7E-8F04-E6ED-AC23EA00C207}"/>
          </ac:spMkLst>
        </pc:spChg>
        <pc:spChg chg="add del mod">
          <ac:chgData name="Nguyen Cong-Hau" userId="69bda68c629d3b68" providerId="LiveId" clId="{95C446D4-B88C-0547-8151-D49C5503D064}" dt="2023-12-02T02:55:26.709" v="11301" actId="478"/>
          <ac:spMkLst>
            <pc:docMk/>
            <pc:sldMk cId="226869682" sldId="634"/>
            <ac:spMk id="21" creationId="{CF8F1718-2DB3-47D6-C2B9-538F432DE461}"/>
          </ac:spMkLst>
        </pc:spChg>
        <pc:spChg chg="add del mod">
          <ac:chgData name="Nguyen Cong-Hau" userId="69bda68c629d3b68" providerId="LiveId" clId="{95C446D4-B88C-0547-8151-D49C5503D064}" dt="2023-12-02T02:52:53.710" v="11278" actId="478"/>
          <ac:spMkLst>
            <pc:docMk/>
            <pc:sldMk cId="226869682" sldId="634"/>
            <ac:spMk id="22" creationId="{FECC8FB2-85E1-1E96-327B-C8F08C184DB3}"/>
          </ac:spMkLst>
        </pc:spChg>
        <pc:spChg chg="add mod">
          <ac:chgData name="Nguyen Cong-Hau" userId="69bda68c629d3b68" providerId="LiveId" clId="{95C446D4-B88C-0547-8151-D49C5503D064}" dt="2023-12-02T02:53:40.326" v="11296" actId="20577"/>
          <ac:spMkLst>
            <pc:docMk/>
            <pc:sldMk cId="226869682" sldId="634"/>
            <ac:spMk id="23" creationId="{29B1094A-1425-24A5-DA01-141BC75482A8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26" creationId="{4287EA67-5381-50EF-10BE-CBF3F04C14CC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28" creationId="{605538CB-AF31-0CDC-7D47-EAB8C820BDD8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29" creationId="{3C1187D0-17E6-5A47-B26B-4AC3E6032500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30" creationId="{16A24C01-FB72-C2F7-0765-6297C386AE49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31" creationId="{181C3284-71E5-C4B2-48A3-A9808CE0ED84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32" creationId="{9A3C6CF9-C5A3-F456-DFB1-B5367F25DC05}"/>
          </ac:spMkLst>
        </pc:spChg>
        <pc:spChg chg="del">
          <ac:chgData name="Nguyen Cong-Hau" userId="69bda68c629d3b68" providerId="LiveId" clId="{95C446D4-B88C-0547-8151-D49C5503D064}" dt="2023-12-02T02:53:20.350" v="11283" actId="478"/>
          <ac:spMkLst>
            <pc:docMk/>
            <pc:sldMk cId="226869682" sldId="634"/>
            <ac:spMk id="33" creationId="{CE20891A-131A-8115-951F-A383CBFD15D4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34" creationId="{53716600-4C3C-F973-9D6D-7C7CE53767CC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35" creationId="{9900258C-5D4F-00C5-4E62-E8403BDF50B5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36" creationId="{768F8BB0-C8DB-11C7-5F03-2E0DCDE23D6A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37" creationId="{8A82DA9E-55F9-0FB1-3C95-1EC17D8F7025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38" creationId="{44AAD124-2776-DDB6-A6FE-56CA17CAC9D5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42" creationId="{59E92D61-54A1-38B3-7F26-8D21070F49C9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43" creationId="{34585409-ADD0-0597-4BA6-471602439447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44" creationId="{A2FC1F50-D986-BA30-A1FF-D249DAB53984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45" creationId="{A03E2CE4-AC0D-2537-414E-948FA06292E3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46" creationId="{75FD5228-BDF7-5F26-E4ED-9C3D7A2D66BD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47" creationId="{A86CCD27-97EE-A2EF-B396-5E26AFD09D35}"/>
          </ac:spMkLst>
        </pc:spChg>
        <pc:spChg chg="mod">
          <ac:chgData name="Nguyen Cong-Hau" userId="69bda68c629d3b68" providerId="LiveId" clId="{95C446D4-B88C-0547-8151-D49C5503D064}" dt="2023-12-02T02:54:41.245" v="11297"/>
          <ac:spMkLst>
            <pc:docMk/>
            <pc:sldMk cId="226869682" sldId="634"/>
            <ac:spMk id="48" creationId="{93EA48F5-7C5F-CF36-CBC4-F689E1F691D3}"/>
          </ac:spMkLst>
        </pc:spChg>
        <pc:spChg chg="del">
          <ac:chgData name="Nguyen Cong-Hau" userId="69bda68c629d3b68" providerId="LiveId" clId="{95C446D4-B88C-0547-8151-D49C5503D064}" dt="2023-12-02T02:53:00.887" v="11281" actId="478"/>
          <ac:spMkLst>
            <pc:docMk/>
            <pc:sldMk cId="226869682" sldId="634"/>
            <ac:spMk id="53" creationId="{09B25A01-B746-AF6A-E345-6BDE1266C631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55" creationId="{0EAC7366-DD68-75F5-7964-FDFC64D9E5F6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57" creationId="{47FEF7AF-2EDE-DCDA-95F3-AA973EEC9E53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58" creationId="{CA2A5A48-181B-5B04-D6C9-11EFBD5B32EA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59" creationId="{ECD35621-3974-F879-FCF3-0C9162D05B8F}"/>
          </ac:spMkLst>
        </pc:spChg>
        <pc:spChg chg="mod">
          <ac:chgData name="Nguyen Cong-Hau" userId="69bda68c629d3b68" providerId="LiveId" clId="{95C446D4-B88C-0547-8151-D49C5503D064}" dt="2023-12-03T06:06:27.282" v="14644" actId="1076"/>
          <ac:spMkLst>
            <pc:docMk/>
            <pc:sldMk cId="226869682" sldId="634"/>
            <ac:spMk id="60" creationId="{35A3AD47-5D11-8E63-4CCC-386BDA65F8A9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61" creationId="{154DF52F-2751-328C-6D3E-61BA7F4AE84D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62" creationId="{E9E87266-4A14-60B4-853F-5EDBAE74F2CC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63" creationId="{C35FB2C6-7B2B-3D19-8768-18A9D8784D31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64" creationId="{60A99704-01B0-764F-0BA2-D80388755B47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65" creationId="{BE752A3D-794C-6E1C-537F-285F0903CFE7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66" creationId="{BF31BA27-0217-FE29-60CB-240928257DED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67" creationId="{42997F5C-12C7-4128-E82B-B9D926DB6079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70" creationId="{386E8AAE-B4A3-C20C-D859-6B3662CEBD96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71" creationId="{7B7EDCFC-6B8E-7F77-2554-3F3525BC1242}"/>
          </ac:spMkLst>
        </pc:spChg>
        <pc:spChg chg="mod">
          <ac:chgData name="Nguyen Cong-Hau" userId="69bda68c629d3b68" providerId="LiveId" clId="{95C446D4-B88C-0547-8151-D49C5503D064}" dt="2023-12-03T06:06:47.847" v="14648" actId="1076"/>
          <ac:spMkLst>
            <pc:docMk/>
            <pc:sldMk cId="226869682" sldId="634"/>
            <ac:spMk id="72" creationId="{F9763851-E8E0-7269-6250-EEA6D3404224}"/>
          </ac:spMkLst>
        </pc:spChg>
        <pc:spChg chg="mod">
          <ac:chgData name="Nguyen Cong-Hau" userId="69bda68c629d3b68" providerId="LiveId" clId="{95C446D4-B88C-0547-8151-D49C5503D064}" dt="2023-12-03T06:06:47.847" v="14648" actId="1076"/>
          <ac:spMkLst>
            <pc:docMk/>
            <pc:sldMk cId="226869682" sldId="634"/>
            <ac:spMk id="73" creationId="{419009EE-837E-FFF6-DE5F-2CE98A0879CA}"/>
          </ac:spMkLst>
        </pc:spChg>
        <pc:spChg chg="mod">
          <ac:chgData name="Nguyen Cong-Hau" userId="69bda68c629d3b68" providerId="LiveId" clId="{95C446D4-B88C-0547-8151-D49C5503D064}" dt="2023-12-03T06:06:47.847" v="14648" actId="1076"/>
          <ac:spMkLst>
            <pc:docMk/>
            <pc:sldMk cId="226869682" sldId="634"/>
            <ac:spMk id="74" creationId="{30538177-2C5D-EFD3-D6CF-1F34AFDE1613}"/>
          </ac:spMkLst>
        </pc:spChg>
        <pc:spChg chg="mod">
          <ac:chgData name="Nguyen Cong-Hau" userId="69bda68c629d3b68" providerId="LiveId" clId="{95C446D4-B88C-0547-8151-D49C5503D064}" dt="2023-12-03T06:06:39.584" v="14646" actId="1076"/>
          <ac:spMkLst>
            <pc:docMk/>
            <pc:sldMk cId="226869682" sldId="634"/>
            <ac:spMk id="76" creationId="{40152461-F63D-95FE-87B3-A2B2E7B911D3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77" creationId="{21545582-28B4-AD3C-D1D0-763F24CE37A0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78" creationId="{37221174-F924-A6A6-4AE8-AB6D2824BB41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79" creationId="{B18EBC47-BE23-3135-232F-62CCEAF04C25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80" creationId="{45914AF6-3AEE-05B5-A899-CE8754E349EE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82" creationId="{370C0124-A935-E2FC-F335-0996D8BD0A42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84" creationId="{85B015EC-7A02-A261-585D-1B95D00D0ED5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85" creationId="{93A505C3-5E76-4FF1-22F5-CCA2D8F18240}"/>
          </ac:spMkLst>
        </pc:spChg>
        <pc:spChg chg="mod">
          <ac:chgData name="Nguyen Cong-Hau" userId="69bda68c629d3b68" providerId="LiveId" clId="{95C446D4-B88C-0547-8151-D49C5503D064}" dt="2023-12-02T02:55:15.779" v="11299"/>
          <ac:spMkLst>
            <pc:docMk/>
            <pc:sldMk cId="226869682" sldId="634"/>
            <ac:spMk id="86" creationId="{7AF541A4-B516-7335-44A8-4A583D94B9DE}"/>
          </ac:spMkLst>
        </pc:spChg>
        <pc:spChg chg="add mod">
          <ac:chgData name="Nguyen Cong-Hau" userId="69bda68c629d3b68" providerId="LiveId" clId="{95C446D4-B88C-0547-8151-D49C5503D064}" dt="2023-12-02T02:57:04.205" v="11314" actId="122"/>
          <ac:spMkLst>
            <pc:docMk/>
            <pc:sldMk cId="226869682" sldId="634"/>
            <ac:spMk id="88" creationId="{A605378A-6784-6B83-12DE-5956575078BA}"/>
          </ac:spMkLst>
        </pc:spChg>
        <pc:spChg chg="add mod">
          <ac:chgData name="Nguyen Cong-Hau" userId="69bda68c629d3b68" providerId="LiveId" clId="{95C446D4-B88C-0547-8151-D49C5503D064}" dt="2023-12-02T02:57:01.527" v="11313" actId="122"/>
          <ac:spMkLst>
            <pc:docMk/>
            <pc:sldMk cId="226869682" sldId="634"/>
            <ac:spMk id="89" creationId="{913BA6E8-5B56-36B8-6565-196A9C3D3710}"/>
          </ac:spMkLst>
        </pc:spChg>
        <pc:spChg chg="add del mod">
          <ac:chgData name="Nguyen Cong-Hau" userId="69bda68c629d3b68" providerId="LiveId" clId="{95C446D4-B88C-0547-8151-D49C5503D064}" dt="2023-12-02T03:00:51.363" v="11615" actId="478"/>
          <ac:spMkLst>
            <pc:docMk/>
            <pc:sldMk cId="226869682" sldId="634"/>
            <ac:spMk id="90" creationId="{6398C6C8-5DF6-EACB-5985-53CDE8288B57}"/>
          </ac:spMkLst>
        </pc:spChg>
        <pc:spChg chg="add mod">
          <ac:chgData name="Nguyen Cong-Hau" userId="69bda68c629d3b68" providerId="LiveId" clId="{95C446D4-B88C-0547-8151-D49C5503D064}" dt="2023-12-03T12:34:38.595" v="14788" actId="1076"/>
          <ac:spMkLst>
            <pc:docMk/>
            <pc:sldMk cId="226869682" sldId="634"/>
            <ac:spMk id="91" creationId="{7A38D317-219C-6271-9FA6-1C189338708A}"/>
          </ac:spMkLst>
        </pc:spChg>
        <pc:spChg chg="add del mod">
          <ac:chgData name="Nguyen Cong-Hau" userId="69bda68c629d3b68" providerId="LiveId" clId="{95C446D4-B88C-0547-8151-D49C5503D064}" dt="2023-12-02T03:04:32.187" v="11808" actId="478"/>
          <ac:spMkLst>
            <pc:docMk/>
            <pc:sldMk cId="226869682" sldId="634"/>
            <ac:spMk id="92" creationId="{3A063F7A-8B7C-2EB1-D6C9-D5ED08F74707}"/>
          </ac:spMkLst>
        </pc:spChg>
        <pc:spChg chg="add mod">
          <ac:chgData name="Nguyen Cong-Hau" userId="69bda68c629d3b68" providerId="LiveId" clId="{95C446D4-B88C-0547-8151-D49C5503D064}" dt="2023-12-03T06:07:25.358" v="14651" actId="14100"/>
          <ac:spMkLst>
            <pc:docMk/>
            <pc:sldMk cId="226869682" sldId="634"/>
            <ac:spMk id="93" creationId="{3ABCC3DA-34D5-FB31-964B-EDD717E90003}"/>
          </ac:spMkLst>
        </pc:spChg>
        <pc:spChg chg="add mod">
          <ac:chgData name="Nguyen Cong-Hau" userId="69bda68c629d3b68" providerId="LiveId" clId="{95C446D4-B88C-0547-8151-D49C5503D064}" dt="2023-12-03T05:54:04.815" v="14573" actId="122"/>
          <ac:spMkLst>
            <pc:docMk/>
            <pc:sldMk cId="226869682" sldId="634"/>
            <ac:spMk id="94" creationId="{73CDF536-B635-D4D5-E84A-BC6743CC426A}"/>
          </ac:spMkLst>
        </pc:spChg>
        <pc:grpChg chg="add mod">
          <ac:chgData name="Nguyen Cong-Hau" userId="69bda68c629d3b68" providerId="LiveId" clId="{95C446D4-B88C-0547-8151-D49C5503D064}" dt="2023-12-02T03:03:59.003" v="11801" actId="1076"/>
          <ac:grpSpMkLst>
            <pc:docMk/>
            <pc:sldMk cId="226869682" sldId="634"/>
            <ac:grpSpMk id="24" creationId="{953155FC-9E4D-D02B-6996-3FC3143FF2C5}"/>
          </ac:grpSpMkLst>
        </pc:grpChg>
        <pc:grpChg chg="mod">
          <ac:chgData name="Nguyen Cong-Hau" userId="69bda68c629d3b68" providerId="LiveId" clId="{95C446D4-B88C-0547-8151-D49C5503D064}" dt="2023-12-02T02:54:41.245" v="11297"/>
          <ac:grpSpMkLst>
            <pc:docMk/>
            <pc:sldMk cId="226869682" sldId="634"/>
            <ac:grpSpMk id="25" creationId="{7A073E06-248F-ED4D-A644-7B2342CC03E8}"/>
          </ac:grpSpMkLst>
        </pc:grpChg>
        <pc:grpChg chg="add mod">
          <ac:chgData name="Nguyen Cong-Hau" userId="69bda68c629d3b68" providerId="LiveId" clId="{95C446D4-B88C-0547-8151-D49C5503D064}" dt="2023-12-03T06:06:07.591" v="14643" actId="1076"/>
          <ac:grpSpMkLst>
            <pc:docMk/>
            <pc:sldMk cId="226869682" sldId="634"/>
            <ac:grpSpMk id="49" creationId="{002B68E4-F3C7-9B2D-9021-55AB151A0A02}"/>
          </ac:grpSpMkLst>
        </pc:grpChg>
        <pc:grpChg chg="mod">
          <ac:chgData name="Nguyen Cong-Hau" userId="69bda68c629d3b68" providerId="LiveId" clId="{95C446D4-B88C-0547-8151-D49C5503D064}" dt="2023-12-02T02:55:15.779" v="11299"/>
          <ac:grpSpMkLst>
            <pc:docMk/>
            <pc:sldMk cId="226869682" sldId="634"/>
            <ac:grpSpMk id="50" creationId="{A215D0CB-7B3D-7811-8473-665D80C13F42}"/>
          </ac:grpSpMkLst>
        </pc:grpChg>
        <pc:grpChg chg="del">
          <ac:chgData name="Nguyen Cong-Hau" userId="69bda68c629d3b68" providerId="LiveId" clId="{95C446D4-B88C-0547-8151-D49C5503D064}" dt="2023-11-30T12:25:31.001" v="6056" actId="165"/>
          <ac:grpSpMkLst>
            <pc:docMk/>
            <pc:sldMk cId="226869682" sldId="634"/>
            <ac:grpSpMk id="52" creationId="{98E55001-897A-70C2-2496-442DAF8CA49B}"/>
          </ac:grpSpMkLst>
        </pc:grpChg>
        <pc:grpChg chg="mod">
          <ac:chgData name="Nguyen Cong-Hau" userId="69bda68c629d3b68" providerId="LiveId" clId="{95C446D4-B88C-0547-8151-D49C5503D064}" dt="2023-12-02T02:55:15.779" v="11299"/>
          <ac:grpSpMkLst>
            <pc:docMk/>
            <pc:sldMk cId="226869682" sldId="634"/>
            <ac:grpSpMk id="54" creationId="{BE1453B1-60DE-7925-38D0-F17E65F66E3A}"/>
          </ac:grpSpMkLst>
        </pc:grpChg>
        <pc:grpChg chg="mod">
          <ac:chgData name="Nguyen Cong-Hau" userId="69bda68c629d3b68" providerId="LiveId" clId="{95C446D4-B88C-0547-8151-D49C5503D064}" dt="2023-12-02T02:55:15.779" v="11299"/>
          <ac:grpSpMkLst>
            <pc:docMk/>
            <pc:sldMk cId="226869682" sldId="634"/>
            <ac:grpSpMk id="56" creationId="{38DF29FB-826F-A9F2-9EA4-B44A5FFF5172}"/>
          </ac:grpSpMkLst>
        </pc:grpChg>
        <pc:grpChg chg="mod">
          <ac:chgData name="Nguyen Cong-Hau" userId="69bda68c629d3b68" providerId="LiveId" clId="{95C446D4-B88C-0547-8151-D49C5503D064}" dt="2023-12-02T02:55:15.779" v="11299"/>
          <ac:grpSpMkLst>
            <pc:docMk/>
            <pc:sldMk cId="226869682" sldId="634"/>
            <ac:grpSpMk id="68" creationId="{68B7DA2C-3CD2-DA3C-410E-5CB0F3D14826}"/>
          </ac:grpSpMkLst>
        </pc:grpChg>
        <pc:grpChg chg="mod">
          <ac:chgData name="Nguyen Cong-Hau" userId="69bda68c629d3b68" providerId="LiveId" clId="{95C446D4-B88C-0547-8151-D49C5503D064}" dt="2023-12-02T02:55:15.779" v="11299"/>
          <ac:grpSpMkLst>
            <pc:docMk/>
            <pc:sldMk cId="226869682" sldId="634"/>
            <ac:grpSpMk id="69" creationId="{2B41318D-C58F-0C47-14EA-0C0FB71150E4}"/>
          </ac:grpSpMkLst>
        </pc:grpChg>
        <pc:grpChg chg="mod">
          <ac:chgData name="Nguyen Cong-Hau" userId="69bda68c629d3b68" providerId="LiveId" clId="{95C446D4-B88C-0547-8151-D49C5503D064}" dt="2023-12-02T02:55:15.779" v="11299"/>
          <ac:grpSpMkLst>
            <pc:docMk/>
            <pc:sldMk cId="226869682" sldId="634"/>
            <ac:grpSpMk id="81" creationId="{5D94DB21-35B3-001A-D880-AEC0C8AA6A3E}"/>
          </ac:grpSpMkLst>
        </pc:grpChg>
        <pc:grpChg chg="mod">
          <ac:chgData name="Nguyen Cong-Hau" userId="69bda68c629d3b68" providerId="LiveId" clId="{95C446D4-B88C-0547-8151-D49C5503D064}" dt="2023-12-02T02:55:15.779" v="11299"/>
          <ac:grpSpMkLst>
            <pc:docMk/>
            <pc:sldMk cId="226869682" sldId="634"/>
            <ac:grpSpMk id="83" creationId="{91204D24-B838-992F-B15E-7D5092B7FDA9}"/>
          </ac:grpSpMkLst>
        </pc:grpChg>
        <pc:picChg chg="del">
          <ac:chgData name="Nguyen Cong-Hau" userId="69bda68c629d3b68" providerId="LiveId" clId="{95C446D4-B88C-0547-8151-D49C5503D064}" dt="2023-12-02T00:57:55.272" v="10178" actId="478"/>
          <ac:picMkLst>
            <pc:docMk/>
            <pc:sldMk cId="226869682" sldId="634"/>
            <ac:picMk id="3" creationId="{7FBE52D6-1696-EEF3-D348-6DC64036AC75}"/>
          </ac:picMkLst>
        </pc:picChg>
        <pc:picChg chg="del">
          <ac:chgData name="Nguyen Cong-Hau" userId="69bda68c629d3b68" providerId="LiveId" clId="{95C446D4-B88C-0547-8151-D49C5503D064}" dt="2023-12-02T00:57:55.272" v="10178" actId="478"/>
          <ac:picMkLst>
            <pc:docMk/>
            <pc:sldMk cId="226869682" sldId="634"/>
            <ac:picMk id="7" creationId="{F5362569-AA6C-5210-3212-F9539C843009}"/>
          </ac:picMkLst>
        </pc:picChg>
        <pc:picChg chg="del topLvl">
          <ac:chgData name="Nguyen Cong-Hau" userId="69bda68c629d3b68" providerId="LiveId" clId="{95C446D4-B88C-0547-8151-D49C5503D064}" dt="2023-11-30T12:25:36.141" v="6057" actId="21"/>
          <ac:picMkLst>
            <pc:docMk/>
            <pc:sldMk cId="226869682" sldId="634"/>
            <ac:picMk id="9" creationId="{E50F494F-9931-1C77-570A-37B387C03E01}"/>
          </ac:picMkLst>
        </pc:picChg>
        <pc:picChg chg="del topLvl">
          <ac:chgData name="Nguyen Cong-Hau" userId="69bda68c629d3b68" providerId="LiveId" clId="{95C446D4-B88C-0547-8151-D49C5503D064}" dt="2023-11-30T12:25:36.141" v="6057" actId="21"/>
          <ac:picMkLst>
            <pc:docMk/>
            <pc:sldMk cId="226869682" sldId="634"/>
            <ac:picMk id="11" creationId="{C6A3D05A-B37F-8275-1268-433EF96E3296}"/>
          </ac:picMkLst>
        </pc:picChg>
        <pc:picChg chg="add del mod">
          <ac:chgData name="Nguyen Cong-Hau" userId="69bda68c629d3b68" providerId="LiveId" clId="{95C446D4-B88C-0547-8151-D49C5503D064}" dt="2023-12-02T02:52:49.865" v="11275" actId="478"/>
          <ac:picMkLst>
            <pc:docMk/>
            <pc:sldMk cId="226869682" sldId="634"/>
            <ac:picMk id="17" creationId="{5987E0A5-5814-31E8-F78A-75DB73496522}"/>
          </ac:picMkLst>
        </pc:picChg>
        <pc:picChg chg="add del mod">
          <ac:chgData name="Nguyen Cong-Hau" userId="69bda68c629d3b68" providerId="LiveId" clId="{95C446D4-B88C-0547-8151-D49C5503D064}" dt="2023-12-02T02:52:52.077" v="11277" actId="478"/>
          <ac:picMkLst>
            <pc:docMk/>
            <pc:sldMk cId="226869682" sldId="634"/>
            <ac:picMk id="18" creationId="{A5FF609C-8A2D-DE5D-E21E-B5365D62D7F2}"/>
          </ac:picMkLst>
        </pc:picChg>
        <pc:picChg chg="mod">
          <ac:chgData name="Nguyen Cong-Hau" userId="69bda68c629d3b68" providerId="LiveId" clId="{95C446D4-B88C-0547-8151-D49C5503D064}" dt="2023-12-02T02:54:41.245" v="11297"/>
          <ac:picMkLst>
            <pc:docMk/>
            <pc:sldMk cId="226869682" sldId="634"/>
            <ac:picMk id="27" creationId="{230391FC-5DBD-6E1A-841C-3314FF75F5F8}"/>
          </ac:picMkLst>
        </pc:picChg>
        <pc:picChg chg="mod">
          <ac:chgData name="Nguyen Cong-Hau" userId="69bda68c629d3b68" providerId="LiveId" clId="{95C446D4-B88C-0547-8151-D49C5503D064}" dt="2023-12-02T02:54:41.245" v="11297"/>
          <ac:picMkLst>
            <pc:docMk/>
            <pc:sldMk cId="226869682" sldId="634"/>
            <ac:picMk id="39" creationId="{7B2CBAAC-00C4-F02F-C190-61CF0A70A145}"/>
          </ac:picMkLst>
        </pc:picChg>
        <pc:picChg chg="mod">
          <ac:chgData name="Nguyen Cong-Hau" userId="69bda68c629d3b68" providerId="LiveId" clId="{95C446D4-B88C-0547-8151-D49C5503D064}" dt="2023-12-02T02:54:41.245" v="11297"/>
          <ac:picMkLst>
            <pc:docMk/>
            <pc:sldMk cId="226869682" sldId="634"/>
            <ac:picMk id="40" creationId="{9FA066E8-D9D6-69F9-B7EE-935579965482}"/>
          </ac:picMkLst>
        </pc:picChg>
        <pc:picChg chg="mod">
          <ac:chgData name="Nguyen Cong-Hau" userId="69bda68c629d3b68" providerId="LiveId" clId="{95C446D4-B88C-0547-8151-D49C5503D064}" dt="2023-12-02T02:54:41.245" v="11297"/>
          <ac:picMkLst>
            <pc:docMk/>
            <pc:sldMk cId="226869682" sldId="634"/>
            <ac:picMk id="41" creationId="{8A468C1A-8716-A301-C599-861F97D572A7}"/>
          </ac:picMkLst>
        </pc:picChg>
        <pc:picChg chg="del mod topLvl">
          <ac:chgData name="Nguyen Cong-Hau" userId="69bda68c629d3b68" providerId="LiveId" clId="{95C446D4-B88C-0547-8151-D49C5503D064}" dt="2023-12-02T02:52:58.290" v="11280" actId="478"/>
          <ac:picMkLst>
            <pc:docMk/>
            <pc:sldMk cId="226869682" sldId="634"/>
            <ac:picMk id="51" creationId="{C94EF719-5B11-D8B3-9042-9F57CC658927}"/>
          </ac:picMkLst>
        </pc:picChg>
        <pc:picChg chg="mod">
          <ac:chgData name="Nguyen Cong-Hau" userId="69bda68c629d3b68" providerId="LiveId" clId="{95C446D4-B88C-0547-8151-D49C5503D064}" dt="2023-12-03T06:06:33.729" v="14645" actId="1076"/>
          <ac:picMkLst>
            <pc:docMk/>
            <pc:sldMk cId="226869682" sldId="634"/>
            <ac:picMk id="75" creationId="{502E3796-AA03-04DD-7259-935924C95273}"/>
          </ac:picMkLst>
        </pc:picChg>
        <pc:picChg chg="add del mod">
          <ac:chgData name="Nguyen Cong-Hau" userId="69bda68c629d3b68" providerId="LiveId" clId="{95C446D4-B88C-0547-8151-D49C5503D064}" dt="2023-12-02T02:56:05.841" v="11308" actId="478"/>
          <ac:picMkLst>
            <pc:docMk/>
            <pc:sldMk cId="226869682" sldId="634"/>
            <ac:picMk id="87" creationId="{1C033BC6-F556-8FA6-D1FC-C3BD3FF9DD51}"/>
          </ac:picMkLst>
        </pc:picChg>
      </pc:sldChg>
      <pc:sldChg chg="add del">
        <pc:chgData name="Nguyen Cong-Hau" userId="69bda68c629d3b68" providerId="LiveId" clId="{95C446D4-B88C-0547-8151-D49C5503D064}" dt="2023-12-02T05:22:05.050" v="12659" actId="2696"/>
        <pc:sldMkLst>
          <pc:docMk/>
          <pc:sldMk cId="1282398077" sldId="635"/>
        </pc:sldMkLst>
      </pc:sldChg>
      <pc:sldChg chg="addSp delSp modSp add mod setBg">
        <pc:chgData name="Nguyen Cong-Hau" userId="69bda68c629d3b68" providerId="LiveId" clId="{95C446D4-B88C-0547-8151-D49C5503D064}" dt="2023-12-03T05:57:56.793" v="14617" actId="1037"/>
        <pc:sldMkLst>
          <pc:docMk/>
          <pc:sldMk cId="1895979907" sldId="635"/>
        </pc:sldMkLst>
        <pc:spChg chg="add del mod">
          <ac:chgData name="Nguyen Cong-Hau" userId="69bda68c629d3b68" providerId="LiveId" clId="{95C446D4-B88C-0547-8151-D49C5503D064}" dt="2023-12-02T07:23:46.288" v="14201" actId="478"/>
          <ac:spMkLst>
            <pc:docMk/>
            <pc:sldMk cId="1895979907" sldId="635"/>
            <ac:spMk id="2" creationId="{6BE82F53-6F27-68EF-F2D2-DA4A718CD993}"/>
          </ac:spMkLst>
        </pc:spChg>
        <pc:spChg chg="add del mod">
          <ac:chgData name="Nguyen Cong-Hau" userId="69bda68c629d3b68" providerId="LiveId" clId="{95C446D4-B88C-0547-8151-D49C5503D064}" dt="2023-12-02T07:14:25.529" v="13533" actId="478"/>
          <ac:spMkLst>
            <pc:docMk/>
            <pc:sldMk cId="1895979907" sldId="635"/>
            <ac:spMk id="6" creationId="{FF412EA2-930A-B949-964E-8DF5FFF4EE08}"/>
          </ac:spMkLst>
        </pc:spChg>
        <pc:spChg chg="del mod">
          <ac:chgData name="Nguyen Cong-Hau" userId="69bda68c629d3b68" providerId="LiveId" clId="{95C446D4-B88C-0547-8151-D49C5503D064}" dt="2023-12-02T07:21:41.647" v="14048" actId="478"/>
          <ac:spMkLst>
            <pc:docMk/>
            <pc:sldMk cId="1895979907" sldId="635"/>
            <ac:spMk id="17" creationId="{CBC7007A-F265-35C3-6ED1-E54E95BF97D6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23" creationId="{AAC067F3-2D79-47C2-3F25-D55BB285016A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24" creationId="{3CF68082-9EC6-6010-8E7A-A587C6AEAA1D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25" creationId="{4E951EF8-73AA-024E-1DEB-67EA150CDE08}"/>
          </ac:spMkLst>
        </pc:spChg>
        <pc:spChg chg="add del mod">
          <ac:chgData name="Nguyen Cong-Hau" userId="69bda68c629d3b68" providerId="LiveId" clId="{95C446D4-B88C-0547-8151-D49C5503D064}" dt="2023-12-02T07:14:25.529" v="13533" actId="478"/>
          <ac:spMkLst>
            <pc:docMk/>
            <pc:sldMk cId="1895979907" sldId="635"/>
            <ac:spMk id="26" creationId="{4031C731-1C71-B6AD-089F-8A97D535C8DF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28" creationId="{A00E3436-018D-D591-673A-323DB3781453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29" creationId="{EAF50B26-793F-9910-CEDD-057CC26F9AF9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30" creationId="{CEF20707-8E97-6B9C-3D1C-70745A2B72A9}"/>
          </ac:spMkLst>
        </pc:spChg>
        <pc:spChg chg="add del mod">
          <ac:chgData name="Nguyen Cong-Hau" userId="69bda68c629d3b68" providerId="LiveId" clId="{95C446D4-B88C-0547-8151-D49C5503D064}" dt="2023-12-02T07:14:25.529" v="13533" actId="478"/>
          <ac:spMkLst>
            <pc:docMk/>
            <pc:sldMk cId="1895979907" sldId="635"/>
            <ac:spMk id="31" creationId="{0A83A322-07EE-4646-D02D-189D6838AC61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33" creationId="{F0DE2C53-F288-919A-76E2-5B2CCAAF3829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34" creationId="{8699A229-04A6-08BD-06F3-6612DBDFD3B7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35" creationId="{69361D74-53F5-1854-973D-7DC74B4ED4CE}"/>
          </ac:spMkLst>
        </pc:spChg>
        <pc:spChg chg="add del mod">
          <ac:chgData name="Nguyen Cong-Hau" userId="69bda68c629d3b68" providerId="LiveId" clId="{95C446D4-B88C-0547-8151-D49C5503D064}" dt="2023-12-02T07:14:25.529" v="13533" actId="478"/>
          <ac:spMkLst>
            <pc:docMk/>
            <pc:sldMk cId="1895979907" sldId="635"/>
            <ac:spMk id="36" creationId="{712E7E43-4064-387E-A22F-3484AF68BE91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38" creationId="{B5AB1200-7DBE-5F47-2E9D-140785A75587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39" creationId="{3C074A31-A0F3-D30D-EAE8-BCCF39FDB5CF}"/>
          </ac:spMkLst>
        </pc:spChg>
        <pc:spChg chg="mod">
          <ac:chgData name="Nguyen Cong-Hau" userId="69bda68c629d3b68" providerId="LiveId" clId="{95C446D4-B88C-0547-8151-D49C5503D064}" dt="2023-12-02T07:13:38.417" v="13530" actId="207"/>
          <ac:spMkLst>
            <pc:docMk/>
            <pc:sldMk cId="1895979907" sldId="635"/>
            <ac:spMk id="40" creationId="{5F9DCEC2-BC46-E93E-505B-6ECF6E9C4D23}"/>
          </ac:spMkLst>
        </pc:spChg>
        <pc:spChg chg="add del mod">
          <ac:chgData name="Nguyen Cong-Hau" userId="69bda68c629d3b68" providerId="LiveId" clId="{95C446D4-B88C-0547-8151-D49C5503D064}" dt="2023-12-02T07:14:58.006" v="13543" actId="22"/>
          <ac:spMkLst>
            <pc:docMk/>
            <pc:sldMk cId="1895979907" sldId="635"/>
            <ac:spMk id="47" creationId="{E49949B2-AD00-A866-0952-B1917099DDF2}"/>
          </ac:spMkLst>
        </pc:spChg>
        <pc:spChg chg="del">
          <ac:chgData name="Nguyen Cong-Hau" userId="69bda68c629d3b68" providerId="LiveId" clId="{95C446D4-B88C-0547-8151-D49C5503D064}" dt="2023-12-02T07:09:48.769" v="13524" actId="478"/>
          <ac:spMkLst>
            <pc:docMk/>
            <pc:sldMk cId="1895979907" sldId="635"/>
            <ac:spMk id="48" creationId="{C73451FD-F54A-74C2-74EC-9A5EEB5A449C}"/>
          </ac:spMkLst>
        </pc:spChg>
        <pc:spChg chg="add mod ord">
          <ac:chgData name="Nguyen Cong-Hau" userId="69bda68c629d3b68" providerId="LiveId" clId="{95C446D4-B88C-0547-8151-D49C5503D064}" dt="2023-12-03T05:57:56.793" v="14617" actId="1037"/>
          <ac:spMkLst>
            <pc:docMk/>
            <pc:sldMk cId="1895979907" sldId="635"/>
            <ac:spMk id="55" creationId="{4C1BA35A-96F0-7FF2-D46D-43C050E62469}"/>
          </ac:spMkLst>
        </pc:spChg>
        <pc:spChg chg="add mod">
          <ac:chgData name="Nguyen Cong-Hau" userId="69bda68c629d3b68" providerId="LiveId" clId="{95C446D4-B88C-0547-8151-D49C5503D064}" dt="2023-12-03T05:57:56.793" v="14617" actId="1037"/>
          <ac:spMkLst>
            <pc:docMk/>
            <pc:sldMk cId="1895979907" sldId="635"/>
            <ac:spMk id="56" creationId="{5DE3BAEF-E481-40DD-1373-DFF3A24C212C}"/>
          </ac:spMkLst>
        </pc:spChg>
        <pc:spChg chg="add mod">
          <ac:chgData name="Nguyen Cong-Hau" userId="69bda68c629d3b68" providerId="LiveId" clId="{95C446D4-B88C-0547-8151-D49C5503D064}" dt="2023-12-03T05:57:56.793" v="14617" actId="1037"/>
          <ac:spMkLst>
            <pc:docMk/>
            <pc:sldMk cId="1895979907" sldId="635"/>
            <ac:spMk id="57" creationId="{75033C05-9D8C-67BF-33F8-200AABC2AA82}"/>
          </ac:spMkLst>
        </pc:spChg>
        <pc:spChg chg="add mod">
          <ac:chgData name="Nguyen Cong-Hau" userId="69bda68c629d3b68" providerId="LiveId" clId="{95C446D4-B88C-0547-8151-D49C5503D064}" dt="2023-12-03T05:41:41.885" v="14295" actId="113"/>
          <ac:spMkLst>
            <pc:docMk/>
            <pc:sldMk cId="1895979907" sldId="635"/>
            <ac:spMk id="58" creationId="{6DFD0D5F-0B2C-2A41-E457-5D41859D4FEF}"/>
          </ac:spMkLst>
        </pc:spChg>
        <pc:spChg chg="add mod">
          <ac:chgData name="Nguyen Cong-Hau" userId="69bda68c629d3b68" providerId="LiveId" clId="{95C446D4-B88C-0547-8151-D49C5503D064}" dt="2023-12-03T05:42:03.707" v="14298" actId="20577"/>
          <ac:spMkLst>
            <pc:docMk/>
            <pc:sldMk cId="1895979907" sldId="635"/>
            <ac:spMk id="59" creationId="{ADB661DC-F30B-1EA7-A4B1-F3BDBDDD048D}"/>
          </ac:spMkLst>
        </pc:spChg>
        <pc:spChg chg="add mod">
          <ac:chgData name="Nguyen Cong-Hau" userId="69bda68c629d3b68" providerId="LiveId" clId="{95C446D4-B88C-0547-8151-D49C5503D064}" dt="2023-12-03T05:53:32.512" v="14564" actId="14100"/>
          <ac:spMkLst>
            <pc:docMk/>
            <pc:sldMk cId="1895979907" sldId="635"/>
            <ac:spMk id="60" creationId="{E205490C-663B-ABB9-1419-8CA2B2029456}"/>
          </ac:spMkLst>
        </pc:spChg>
        <pc:spChg chg="add del">
          <ac:chgData name="Nguyen Cong-Hau" userId="69bda68c629d3b68" providerId="LiveId" clId="{95C446D4-B88C-0547-8151-D49C5503D064}" dt="2023-12-02T07:23:27.301" v="14200" actId="26606"/>
          <ac:spMkLst>
            <pc:docMk/>
            <pc:sldMk cId="1895979907" sldId="635"/>
            <ac:spMk id="64" creationId="{45E1927C-B3C8-4E1E-A8D4-048EFA2B616D}"/>
          </ac:spMkLst>
        </pc:spChg>
        <pc:spChg chg="add del">
          <ac:chgData name="Nguyen Cong-Hau" userId="69bda68c629d3b68" providerId="LiveId" clId="{95C446D4-B88C-0547-8151-D49C5503D064}" dt="2023-12-02T07:23:27.301" v="14200" actId="26606"/>
          <ac:spMkLst>
            <pc:docMk/>
            <pc:sldMk cId="1895979907" sldId="635"/>
            <ac:spMk id="66" creationId="{C24CD456-79B8-4425-95A0-5344971EA3DA}"/>
          </ac:spMkLst>
        </pc:spChg>
        <pc:spChg chg="add del">
          <ac:chgData name="Nguyen Cong-Hau" userId="69bda68c629d3b68" providerId="LiveId" clId="{95C446D4-B88C-0547-8151-D49C5503D064}" dt="2023-12-02T07:23:27.301" v="14200" actId="26606"/>
          <ac:spMkLst>
            <pc:docMk/>
            <pc:sldMk cId="1895979907" sldId="635"/>
            <ac:spMk id="68" creationId="{3C9C3854-C672-47D2-8FD3-15A88F6CE943}"/>
          </ac:spMkLst>
        </pc:spChg>
        <pc:spChg chg="add del">
          <ac:chgData name="Nguyen Cong-Hau" userId="69bda68c629d3b68" providerId="LiveId" clId="{95C446D4-B88C-0547-8151-D49C5503D064}" dt="2023-12-02T07:23:27.301" v="14200" actId="26606"/>
          <ac:spMkLst>
            <pc:docMk/>
            <pc:sldMk cId="1895979907" sldId="635"/>
            <ac:spMk id="70" creationId="{AE886DDB-D248-47D2-9A3C-8E203F697C0E}"/>
          </ac:spMkLst>
        </pc:spChg>
        <pc:spChg chg="add del">
          <ac:chgData name="Nguyen Cong-Hau" userId="69bda68c629d3b68" providerId="LiveId" clId="{95C446D4-B88C-0547-8151-D49C5503D064}" dt="2023-12-02T07:23:27.301" v="14200" actId="26606"/>
          <ac:spMkLst>
            <pc:docMk/>
            <pc:sldMk cId="1895979907" sldId="635"/>
            <ac:spMk id="72" creationId="{F36FEC56-B33E-40ED-923C-498D3BEEEC11}"/>
          </ac:spMkLst>
        </pc:spChg>
        <pc:spChg chg="add del">
          <ac:chgData name="Nguyen Cong-Hau" userId="69bda68c629d3b68" providerId="LiveId" clId="{95C446D4-B88C-0547-8151-D49C5503D064}" dt="2023-12-02T07:23:27.301" v="14200" actId="26606"/>
          <ac:spMkLst>
            <pc:docMk/>
            <pc:sldMk cId="1895979907" sldId="635"/>
            <ac:spMk id="74" creationId="{D99B66FE-83E7-4E7B-9C00-1A61ADF87F14}"/>
          </ac:spMkLst>
        </pc:spChg>
        <pc:spChg chg="add del">
          <ac:chgData name="Nguyen Cong-Hau" userId="69bda68c629d3b68" providerId="LiveId" clId="{95C446D4-B88C-0547-8151-D49C5503D064}" dt="2023-12-02T07:23:27.301" v="14200" actId="26606"/>
          <ac:spMkLst>
            <pc:docMk/>
            <pc:sldMk cId="1895979907" sldId="635"/>
            <ac:spMk id="76" creationId="{7EB76DC5-F703-43FB-A5D9-A9ADE420A17F}"/>
          </ac:spMkLst>
        </pc:spChg>
        <pc:grpChg chg="del">
          <ac:chgData name="Nguyen Cong-Hau" userId="69bda68c629d3b68" providerId="LiveId" clId="{95C446D4-B88C-0547-8151-D49C5503D064}" dt="2023-12-02T07:01:44.956" v="13439" actId="478"/>
          <ac:grpSpMkLst>
            <pc:docMk/>
            <pc:sldMk cId="1895979907" sldId="635"/>
            <ac:grpSpMk id="4" creationId="{357EA188-8814-887C-F575-B051EF49834A}"/>
          </ac:grpSpMkLst>
        </pc:grpChg>
        <pc:grpChg chg="add del mod">
          <ac:chgData name="Nguyen Cong-Hau" userId="69bda68c629d3b68" providerId="LiveId" clId="{95C446D4-B88C-0547-8151-D49C5503D064}" dt="2023-12-02T07:14:25.529" v="13533" actId="478"/>
          <ac:grpSpMkLst>
            <pc:docMk/>
            <pc:sldMk cId="1895979907" sldId="635"/>
            <ac:grpSpMk id="11" creationId="{4E5C5723-4A05-C486-BF68-855E73B4D3F1}"/>
          </ac:grpSpMkLst>
        </pc:grpChg>
        <pc:grpChg chg="del">
          <ac:chgData name="Nguyen Cong-Hau" userId="69bda68c629d3b68" providerId="LiveId" clId="{95C446D4-B88C-0547-8151-D49C5503D064}" dt="2023-12-02T07:01:48.781" v="13440" actId="478"/>
          <ac:grpSpMkLst>
            <pc:docMk/>
            <pc:sldMk cId="1895979907" sldId="635"/>
            <ac:grpSpMk id="12" creationId="{78BDA717-D440-6D80-BCF4-39156AFAAB89}"/>
          </ac:grpSpMkLst>
        </pc:grpChg>
        <pc:grpChg chg="del">
          <ac:chgData name="Nguyen Cong-Hau" userId="69bda68c629d3b68" providerId="LiveId" clId="{95C446D4-B88C-0547-8151-D49C5503D064}" dt="2023-12-02T07:01:41.211" v="13437" actId="478"/>
          <ac:grpSpMkLst>
            <pc:docMk/>
            <pc:sldMk cId="1895979907" sldId="635"/>
            <ac:grpSpMk id="18" creationId="{6AE0590E-6426-49AE-E589-A0BC42B9610C}"/>
          </ac:grpSpMkLst>
        </pc:grpChg>
        <pc:grpChg chg="add del mod">
          <ac:chgData name="Nguyen Cong-Hau" userId="69bda68c629d3b68" providerId="LiveId" clId="{95C446D4-B88C-0547-8151-D49C5503D064}" dt="2023-12-02T07:14:25.529" v="13533" actId="478"/>
          <ac:grpSpMkLst>
            <pc:docMk/>
            <pc:sldMk cId="1895979907" sldId="635"/>
            <ac:grpSpMk id="27" creationId="{EAA58330-1DE7-BBC7-B402-78B00D7D6427}"/>
          </ac:grpSpMkLst>
        </pc:grpChg>
        <pc:grpChg chg="add del mod">
          <ac:chgData name="Nguyen Cong-Hau" userId="69bda68c629d3b68" providerId="LiveId" clId="{95C446D4-B88C-0547-8151-D49C5503D064}" dt="2023-12-02T07:14:25.529" v="13533" actId="478"/>
          <ac:grpSpMkLst>
            <pc:docMk/>
            <pc:sldMk cId="1895979907" sldId="635"/>
            <ac:grpSpMk id="32" creationId="{973CD528-0147-2090-C7F3-177453F00A0D}"/>
          </ac:grpSpMkLst>
        </pc:grpChg>
        <pc:grpChg chg="add del mod">
          <ac:chgData name="Nguyen Cong-Hau" userId="69bda68c629d3b68" providerId="LiveId" clId="{95C446D4-B88C-0547-8151-D49C5503D064}" dt="2023-12-02T07:14:25.529" v="13533" actId="478"/>
          <ac:grpSpMkLst>
            <pc:docMk/>
            <pc:sldMk cId="1895979907" sldId="635"/>
            <ac:grpSpMk id="37" creationId="{DED277BC-DF4A-DB72-55F9-06799ECDBDE2}"/>
          </ac:grpSpMkLst>
        </pc:grpChg>
        <pc:grpChg chg="del">
          <ac:chgData name="Nguyen Cong-Hau" userId="69bda68c629d3b68" providerId="LiveId" clId="{95C446D4-B88C-0547-8151-D49C5503D064}" dt="2023-12-02T07:01:43.170" v="13438" actId="478"/>
          <ac:grpSpMkLst>
            <pc:docMk/>
            <pc:sldMk cId="1895979907" sldId="635"/>
            <ac:grpSpMk id="42" creationId="{E6683087-7460-919D-DA12-4D3DD31B534B}"/>
          </ac:grpSpMkLst>
        </pc:grpChg>
        <pc:grpChg chg="del">
          <ac:chgData name="Nguyen Cong-Hau" userId="69bda68c629d3b68" providerId="LiveId" clId="{95C446D4-B88C-0547-8151-D49C5503D064}" dt="2023-12-02T07:01:39.198" v="13436" actId="478"/>
          <ac:grpSpMkLst>
            <pc:docMk/>
            <pc:sldMk cId="1895979907" sldId="635"/>
            <ac:grpSpMk id="49" creationId="{5D9CA6A1-E064-8EB2-C30D-4EF1F163A3CF}"/>
          </ac:grpSpMkLst>
        </pc:grpChg>
        <pc:graphicFrameChg chg="add del mod modGraphic">
          <ac:chgData name="Nguyen Cong-Hau" userId="69bda68c629d3b68" providerId="LiveId" clId="{95C446D4-B88C-0547-8151-D49C5503D064}" dt="2023-12-02T07:05:23.925" v="13445" actId="478"/>
          <ac:graphicFrameMkLst>
            <pc:docMk/>
            <pc:sldMk cId="1895979907" sldId="635"/>
            <ac:graphicFrameMk id="3" creationId="{F5E08E75-A811-ADD2-84F6-8315E90ADB2A}"/>
          </ac:graphicFrameMkLst>
        </pc:graphicFrameChg>
        <pc:graphicFrameChg chg="add del modGraphic">
          <ac:chgData name="Nguyen Cong-Hau" userId="69bda68c629d3b68" providerId="LiveId" clId="{95C446D4-B88C-0547-8151-D49C5503D064}" dt="2023-12-02T07:10:08.879" v="13526" actId="478"/>
          <ac:graphicFrameMkLst>
            <pc:docMk/>
            <pc:sldMk cId="1895979907" sldId="635"/>
            <ac:graphicFrameMk id="5" creationId="{44E195A5-BAD3-B7C6-B06D-65A35FC27344}"/>
          </ac:graphicFrameMkLst>
        </pc:graphicFrameChg>
      </pc:sldChg>
      <pc:sldChg chg="add del">
        <pc:chgData name="Nguyen Cong-Hau" userId="69bda68c629d3b68" providerId="LiveId" clId="{95C446D4-B88C-0547-8151-D49C5503D064}" dt="2023-12-02T02:10:37.910" v="11270" actId="2696"/>
        <pc:sldMkLst>
          <pc:docMk/>
          <pc:sldMk cId="3278330400" sldId="635"/>
        </pc:sldMkLst>
      </pc:sldChg>
      <pc:sldChg chg="delSp add del mod">
        <pc:chgData name="Nguyen Cong-Hau" userId="69bda68c629d3b68" providerId="LiveId" clId="{95C446D4-B88C-0547-8151-D49C5503D064}" dt="2023-12-02T03:06:01.685" v="11823" actId="2696"/>
        <pc:sldMkLst>
          <pc:docMk/>
          <pc:sldMk cId="3338834301" sldId="635"/>
        </pc:sldMkLst>
        <pc:spChg chg="del">
          <ac:chgData name="Nguyen Cong-Hau" userId="69bda68c629d3b68" providerId="LiveId" clId="{95C446D4-B88C-0547-8151-D49C5503D064}" dt="2023-12-02T02:55:50.840" v="11305" actId="478"/>
          <ac:spMkLst>
            <pc:docMk/>
            <pc:sldMk cId="3338834301" sldId="635"/>
            <ac:spMk id="5" creationId="{D490212E-CFE6-0587-16C1-3FF5AF237EB7}"/>
          </ac:spMkLst>
        </pc:spChg>
      </pc:sldChg>
      <pc:sldChg chg="addSp modSp add del mod">
        <pc:chgData name="Nguyen Cong-Hau" userId="69bda68c629d3b68" providerId="LiveId" clId="{95C446D4-B88C-0547-8151-D49C5503D064}" dt="2023-12-03T05:50:55.560" v="14555" actId="2696"/>
        <pc:sldMkLst>
          <pc:docMk/>
          <pc:sldMk cId="2624125725" sldId="636"/>
        </pc:sldMkLst>
        <pc:spChg chg="add mod">
          <ac:chgData name="Nguyen Cong-Hau" userId="69bda68c629d3b68" providerId="LiveId" clId="{95C446D4-B88C-0547-8151-D49C5503D064}" dt="2023-12-03T05:49:17.141" v="14539" actId="1076"/>
          <ac:spMkLst>
            <pc:docMk/>
            <pc:sldMk cId="2624125725" sldId="636"/>
            <ac:spMk id="4" creationId="{67F11031-5BB5-8E31-B82D-86D9471085B2}"/>
          </ac:spMkLst>
        </pc:spChg>
        <pc:spChg chg="add mod">
          <ac:chgData name="Nguyen Cong-Hau" userId="69bda68c629d3b68" providerId="LiveId" clId="{95C446D4-B88C-0547-8151-D49C5503D064}" dt="2023-12-03T05:49:28.032" v="14540" actId="1076"/>
          <ac:spMkLst>
            <pc:docMk/>
            <pc:sldMk cId="2624125725" sldId="636"/>
            <ac:spMk id="5" creationId="{40E6E502-C2E3-F1DC-FB15-2CDED3EEAD16}"/>
          </ac:spMkLst>
        </pc:spChg>
        <pc:spChg chg="add mod">
          <ac:chgData name="Nguyen Cong-Hau" userId="69bda68c629d3b68" providerId="LiveId" clId="{95C446D4-B88C-0547-8151-D49C5503D064}" dt="2023-12-03T05:49:36.360" v="14541" actId="1076"/>
          <ac:spMkLst>
            <pc:docMk/>
            <pc:sldMk cId="2624125725" sldId="636"/>
            <ac:spMk id="6" creationId="{124F0780-A247-9E63-DA74-A88A1C2E4DAE}"/>
          </ac:spMkLst>
        </pc:spChg>
        <pc:spChg chg="add mod">
          <ac:chgData name="Nguyen Cong-Hau" userId="69bda68c629d3b68" providerId="LiveId" clId="{95C446D4-B88C-0547-8151-D49C5503D064}" dt="2023-12-03T05:50:45.451" v="14554" actId="1076"/>
          <ac:spMkLst>
            <pc:docMk/>
            <pc:sldMk cId="2624125725" sldId="636"/>
            <ac:spMk id="7" creationId="{78775790-044A-AD50-8A9D-4AD14468D0A3}"/>
          </ac:spMkLst>
        </pc:spChg>
        <pc:spChg chg="add mod">
          <ac:chgData name="Nguyen Cong-Hau" userId="69bda68c629d3b68" providerId="LiveId" clId="{95C446D4-B88C-0547-8151-D49C5503D064}" dt="2023-12-03T05:50:28.015" v="14551" actId="1076"/>
          <ac:spMkLst>
            <pc:docMk/>
            <pc:sldMk cId="2624125725" sldId="636"/>
            <ac:spMk id="8" creationId="{975C624E-C057-C671-674E-85953946B5A7}"/>
          </ac:spMkLst>
        </pc:spChg>
        <pc:spChg chg="mod">
          <ac:chgData name="Nguyen Cong-Hau" userId="69bda68c629d3b68" providerId="LiveId" clId="{95C446D4-B88C-0547-8151-D49C5503D064}" dt="2023-12-03T05:49:17.141" v="14539" actId="1076"/>
          <ac:spMkLst>
            <pc:docMk/>
            <pc:sldMk cId="2624125725" sldId="636"/>
            <ac:spMk id="55" creationId="{4C1BA35A-96F0-7FF2-D46D-43C050E62469}"/>
          </ac:spMkLst>
        </pc:spChg>
        <pc:spChg chg="mod">
          <ac:chgData name="Nguyen Cong-Hau" userId="69bda68c629d3b68" providerId="LiveId" clId="{95C446D4-B88C-0547-8151-D49C5503D064}" dt="2023-12-03T05:49:28.032" v="14540" actId="1076"/>
          <ac:spMkLst>
            <pc:docMk/>
            <pc:sldMk cId="2624125725" sldId="636"/>
            <ac:spMk id="56" creationId="{5DE3BAEF-E481-40DD-1373-DFF3A24C212C}"/>
          </ac:spMkLst>
        </pc:spChg>
        <pc:spChg chg="mod">
          <ac:chgData name="Nguyen Cong-Hau" userId="69bda68c629d3b68" providerId="LiveId" clId="{95C446D4-B88C-0547-8151-D49C5503D064}" dt="2023-12-03T05:49:36.360" v="14541" actId="1076"/>
          <ac:spMkLst>
            <pc:docMk/>
            <pc:sldMk cId="2624125725" sldId="636"/>
            <ac:spMk id="57" creationId="{75033C05-9D8C-67BF-33F8-200AABC2AA82}"/>
          </ac:spMkLst>
        </pc:spChg>
        <pc:spChg chg="mod">
          <ac:chgData name="Nguyen Cong-Hau" userId="69bda68c629d3b68" providerId="LiveId" clId="{95C446D4-B88C-0547-8151-D49C5503D064}" dt="2023-12-03T05:50:45.451" v="14554" actId="1076"/>
          <ac:spMkLst>
            <pc:docMk/>
            <pc:sldMk cId="2624125725" sldId="636"/>
            <ac:spMk id="58" creationId="{6DFD0D5F-0B2C-2A41-E457-5D41859D4FEF}"/>
          </ac:spMkLst>
        </pc:spChg>
        <pc:spChg chg="mod">
          <ac:chgData name="Nguyen Cong-Hau" userId="69bda68c629d3b68" providerId="LiveId" clId="{95C446D4-B88C-0547-8151-D49C5503D064}" dt="2023-12-03T05:50:28.015" v="14551" actId="1076"/>
          <ac:spMkLst>
            <pc:docMk/>
            <pc:sldMk cId="2624125725" sldId="636"/>
            <ac:spMk id="59" creationId="{ADB661DC-F30B-1EA7-A4B1-F3BDBDDD04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D5196-947A-DD4D-9487-88EDA26D2502}" type="datetimeFigureOut">
              <a:rPr lang="en-VN" smtClean="0"/>
              <a:t>15/04/2024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94499-1886-CB4A-8338-F18342B6914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4596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507DB-01C7-472E-9285-7406F7E491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 algn="just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GB" i="1">
                    <a:solidFill>
                      <a:srgbClr val="000000"/>
                    </a:solidFill>
                    <a:ea typeface="PMingLiU" panose="02020500000000000000" pitchFamily="18" charset="-120"/>
                  </a:rPr>
                  <a:t>NaF and PFOA (68.8% F) were used as authentic standards for MB and SBP. 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LOD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 + 3SD, in which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V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 and SD are the estimated concentration and standard deviation from simultaneously analyzing 10 blanks</a:t>
                </a:r>
                <a:r>
                  <a:rPr lang="en-VN" i="1"/>
                  <a:t>. 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The precision (intra- and inter-day) is evaluated through the relative standard deviation for six replicates within one day (RSD</a:t>
                </a:r>
                <a:r>
                  <a:rPr lang="en-US" i="1" baseline="-250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r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 and three separate days (RSD</a:t>
                </a:r>
                <a:r>
                  <a:rPr lang="en-US" i="1" baseline="-250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R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</a:t>
                </a:r>
                <a:r>
                  <a:rPr lang="vi-VN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 (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significance level of 0.05</a:t>
                </a:r>
                <a:r>
                  <a:rPr lang="vi-VN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. </a:t>
                </a:r>
                <a:endParaRPr lang="en-VN" i="1"/>
              </a:p>
              <a:p>
                <a:endParaRPr lang="en-V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 algn="just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GB" i="1">
                    <a:solidFill>
                      <a:srgbClr val="000000"/>
                    </a:solidFill>
                    <a:ea typeface="PMingLiU" panose="02020500000000000000" pitchFamily="18" charset="-120"/>
                  </a:rPr>
                  <a:t>NaF and PFOA (68.8% F) were used as authentic standards for MB and SBP. 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LOD = </a:t>
                </a:r>
                <a:r>
                  <a:rPr lang="en-US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𝑥</a:t>
                </a:r>
                <a:r>
                  <a:rPr lang="en-VN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 ̅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 + 3SD, in which </a:t>
                </a:r>
                <a:r>
                  <a:rPr lang="en-US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𝑥</a:t>
                </a:r>
                <a:r>
                  <a:rPr lang="en-VN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 ̅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 and SD are the estimated concentration and standard deviation from simultaneously analyzing 10 blanks</a:t>
                </a:r>
                <a:r>
                  <a:rPr lang="en-VN" i="1"/>
                  <a:t>. 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The precision (intra- and inter-day) is evaluated through the relative standard deviation for six replicates within one day (RSD</a:t>
                </a:r>
                <a:r>
                  <a:rPr lang="en-US" i="1" baseline="-250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r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 and three separate days (RSD</a:t>
                </a:r>
                <a:r>
                  <a:rPr lang="en-US" i="1" baseline="-2500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R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</a:t>
                </a:r>
                <a:r>
                  <a:rPr lang="vi-VN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 (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significance level of 0.05</a:t>
                </a:r>
                <a:r>
                  <a:rPr lang="vi-VN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</a:t>
                </a:r>
                <a:r>
                  <a:rPr lang="en-US" i="1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. </a:t>
                </a:r>
                <a:endParaRPr lang="en-VN" i="1"/>
              </a:p>
              <a:p>
                <a:endParaRPr lang="en-VN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6690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7940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33 PFAS species: PFMOAA, PMPA, PFMOPrA, PFMOBA, PEPA, PFPrOPrA</a:t>
            </a:r>
            <a:r>
              <a:rPr lang="en-US" sz="1200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/HFPO-DA (“GenX”)</a:t>
            </a:r>
            <a:r>
              <a:rPr lang="vi-VN" sz="1200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ADONA, 9Cl-PF3ONS, 11Cl-PF3ONS, 4:2 FTS, 6:2 FTS, 8:2 FTS, PFBSA, PFHxSA, N-MeFOSAA, N-EtFOSAA, 6:2 diPAP, PFBA, PFPeA, PFHxA, PFHpA, PFOA, PFNA, PFDA, PFDoA, PFUdA, PFBS, PFPeS, PFHxS, PFHpS, PFOS, PFDS, and PFNS</a:t>
            </a:r>
            <a:r>
              <a:rPr lang="en-VN" sz="1600" i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VN" sz="1600" b="1" i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9707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006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458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507DB-01C7-472E-9285-7406F7E491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2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PFASs stand for with thousands of compounds have been discovered so far in many fields. Humans can be exposed to PFASs at different concentrations, indicating some threat.</a:t>
            </a:r>
          </a:p>
          <a:p>
            <a:r>
              <a:rPr lang="en-VN" dirty="0"/>
              <a:t>if you look at the chemical structure, we can see the surfactant structure with hydrophobic tail, and hydrophobic head groups, making them mobile in water and env. </a:t>
            </a:r>
          </a:p>
          <a:p>
            <a:r>
              <a:rPr lang="en-VN" dirty="0"/>
              <a:t>One feature is the fluorinated C chain length, highly resistence to oxidation/reduction.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352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Literally, many analytical approaches are available. Simply speaking, we can divide into targeted and total analysis. Mostly people use the LC-MS/MS or combustion IC (for total Fluorine).</a:t>
            </a:r>
          </a:p>
          <a:p>
            <a:r>
              <a:rPr lang="en-VN" dirty="0"/>
              <a:t>Additionally, TOP assay with oxidation can be applied to capture more PFAS precursors, discussed later. </a:t>
            </a:r>
          </a:p>
          <a:p>
            <a:r>
              <a:rPr lang="en-VN" dirty="0"/>
              <a:t>generally, we can see that these methods somehow require sophisticated instruments and high expetise. </a:t>
            </a:r>
          </a:p>
          <a:p>
            <a:r>
              <a:rPr lang="en-VN" dirty="0"/>
              <a:t>Another important thing is limitation in the selectivity for PFAS. For example, these methods can include the other non-PFAS portions, like fluoro organics, and anionic surfactants.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239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978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sửa lại thành hình overall</a:t>
            </a:r>
          </a:p>
          <a:p>
            <a:r>
              <a:rPr lang="en-VN" dirty="0"/>
              <a:t>doi thu tu assay cho nhau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598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511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PFOA (3.4 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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gF/L), FCL (3.6 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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gF/L), CIP (5.7 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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gF/L), BFP (10.9 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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gF/L), and their mixtures, or the PFAS precursor (6.2 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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gF/L PFHxSA, 6.5 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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gF/L PFOSA, 6.3 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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gF/L 6:2 diPAP, and 6.5 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</a:t>
            </a:r>
            <a:r>
              <a:rPr lang="en-US" sz="28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gF/L 8:2 diPAP)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94499-1886-CB4A-8338-F18342B69144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7942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BF1E3-963D-214E-85D5-B96CFBE107DF}" type="slidenum">
              <a:rPr lang="en-VN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8013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82F0-9C53-A5EB-536E-5C16528D5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6AB21-26E2-793E-5DBD-BAF6E7E71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5CEAE-223A-2F8F-06AF-A3F9897B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0E66-8C09-AD45-AA41-9C4716FE8DAD}" type="datetime1">
              <a:t>15/04/2024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01DB8-2A9B-43B8-82A3-B97315C9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A48DE-EFDE-4061-56DB-7B53EA61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3060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BEDF-4FB2-8A3C-A441-4685857D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59D08-12AD-770E-2861-E0A4A5F25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B283F-AFF1-C4F7-6BB2-D1B100F6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8B17-F201-3243-98E5-B8340E88B151}" type="datetime1">
              <a:t>15/04/2024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177-2262-ACEB-7EA6-72DD07F0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DB6D-90D8-A925-9047-72FC0B66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0565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2FA1D-3D3B-5A63-7A54-C61C3538A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7CE35-D889-B1A3-28E0-0FEB1E620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0A78-D619-FEDD-9994-1A4908C6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BB8F-0AB5-0647-B574-CAF9035514BE}" type="datetime1">
              <a:t>15/04/2024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2F5E7-88F3-D962-94B0-F333FB89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96603-5719-C834-5AF3-FD99A095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089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93F4-6B8F-CBC9-7FBE-2D8DEC96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1747-D8E8-FD0C-F320-88FA52F52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CD22B-3961-20F8-2002-DA6E505B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2318-CC14-B64F-AF87-BD2FEDEDA467}" type="datetime1">
              <a:t>15/04/2024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122D-C357-8948-F7EE-4A0C7589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7A452-2B33-E3CD-EADA-618227C2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170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36AE-79D8-8F23-596D-A396EFE6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B6A48-8417-9B92-3095-46D16AE4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2839-FE80-D345-B7D6-78E35E0F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CECF-B157-D146-BE32-6B0CE3896467}" type="datetime1">
              <a:t>15/04/2024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6D5EE-401A-2011-E790-7230A5BD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367D3-053E-E505-40C6-E087D7D3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04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9C9C-428D-5C4F-6C7D-A3530971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2CF3-D39A-7424-2276-BFD1CAE3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1612D-C110-CF09-3F41-FE7F8A1AD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BB78A-6227-9A92-9560-655F87E3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BFE8-55D6-2149-ABDA-1AAFC9F46452}" type="datetime1">
              <a:t>15/04/2024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E3366-4552-C735-6BED-E1E087CA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F72D-A5BA-6FA8-B143-0CDD26F3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7497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9EC6-AAD9-5A3C-5168-8B7E2DA8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F5D36-3634-EACC-C43B-DD95FBCB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D771A-BFCC-FCCF-4FC8-AB9CF7F20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BE69D-FCAB-0CCC-346A-2FF9C7E06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07656-2988-4897-A1A5-69DADD1C7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160C0-0476-4502-3683-E2DB40E0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0CD-14A9-D342-9E60-41471E18982B}" type="datetime1">
              <a:t>15/04/2024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EF9E4-A480-81C8-36DC-9AD748BF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CD31F-2BA9-E820-E4D6-386B3AC8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8644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380A-1299-A525-1BE5-BE03A3E1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A9642D-EDCC-1C63-9581-986F1C8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A036-FAC9-4144-82A1-DE024B65912D}" type="datetime1">
              <a:t>15/04/2024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65E23-4D04-5CC0-5706-9D816868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10FE2-CDBE-AC4F-8144-29176CB8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861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EC70E-BF14-AF3E-7037-F5F915E3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FF8-6192-9041-B3F2-0F21510A3F63}" type="datetime1">
              <a:t>15/04/2024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1510E-EE47-08F6-4F39-10EE8544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A675C-E8C7-017D-D342-28A0B456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3445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9F12-B84D-7712-1DC2-9AE67DBC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A52BC-172B-B4D1-2788-F273CAAA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DD84A-73C9-F345-1A97-EAD0F245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F2B0-EAA4-CF1A-C62B-B56E3C6B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36F6-3E4A-1E4C-9695-1FB8EB2D960F}" type="datetime1">
              <a:t>15/04/2024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AAE3-6219-E5EE-544B-CA78B784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8F073-F2E9-6849-A8AB-79548624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626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5505-9387-9DEC-ACB5-63CFCA37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3ABFA-04C6-1AD7-9CEC-34E52BF61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ADBCB-83BE-2F02-897F-59A3A723C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C12BF-4230-778A-851E-5F3FFA78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07B7-3B14-8944-BB69-42773C6BFEF9}" type="datetime1">
              <a:t>15/04/2024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DBA53-01E3-01C5-EEA4-3FF2344E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850B7-E7AF-F907-15FD-A2957AF4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9537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2EB79-DA9A-75DE-300B-A31A298C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12D8-0E8A-9B8D-7E5D-D8A381E25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D719-2EBB-0A10-266C-C22CC4888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B743-13B8-084B-992A-6909A65BFF52}" type="datetime1">
              <a:t>15/04/2024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27FFC-B1FC-C46A-12EB-A8C16170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44DD4-426D-841E-A890-25A78C7B9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E5B2-33B1-A34A-8D22-ABF27966835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2050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82F53-6F27-68EF-F2D2-DA4A718CD993}"/>
              </a:ext>
            </a:extLst>
          </p:cNvPr>
          <p:cNvSpPr/>
          <p:nvPr/>
        </p:nvSpPr>
        <p:spPr>
          <a:xfrm>
            <a:off x="0" y="1069634"/>
            <a:ext cx="12192000" cy="30723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Quantification of Total Per- and Polyfluoroalkyl Substances (PFAS) in Water Using Persulfate Preoxidation Followed by Chemical Defluorination with Sodium Biphenyl or Ion-pair Formation with Methylene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15C5E-6CD7-512E-3AD3-8AA023725833}"/>
              </a:ext>
            </a:extLst>
          </p:cNvPr>
          <p:cNvSpPr txBox="1"/>
          <p:nvPr/>
        </p:nvSpPr>
        <p:spPr>
          <a:xfrm>
            <a:off x="2808411" y="237830"/>
            <a:ext cx="931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96FF"/>
                </a:solidFill>
                <a:latin typeface="onetitle"/>
              </a:rPr>
              <a:t>T</a:t>
            </a:r>
            <a:r>
              <a:rPr lang="en-US" sz="2400" b="1" i="0" u="none" strike="noStrike">
                <a:solidFill>
                  <a:srgbClr val="0096FF"/>
                </a:solidFill>
                <a:effectLst/>
                <a:latin typeface="onetitle"/>
              </a:rPr>
              <a:t>he 11th International Symposium on Flame Retardants (BFR 2024)</a:t>
            </a:r>
            <a:endParaRPr lang="en-US" sz="2200" b="1">
              <a:solidFill>
                <a:srgbClr val="0096FF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9A109-DCBE-FAD3-3389-3BA694DED6E9}"/>
              </a:ext>
            </a:extLst>
          </p:cNvPr>
          <p:cNvSpPr txBox="1"/>
          <p:nvPr/>
        </p:nvSpPr>
        <p:spPr>
          <a:xfrm>
            <a:off x="67377" y="4346641"/>
            <a:ext cx="12057246" cy="242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0096FF"/>
                </a:solidFill>
              </a:rPr>
              <a:t>2024.04.10</a:t>
            </a:r>
          </a:p>
          <a:p>
            <a:pPr algn="ctr">
              <a:lnSpc>
                <a:spcPct val="130000"/>
              </a:lnSpc>
            </a:pPr>
            <a:endParaRPr lang="en-US" sz="1050" b="1" dirty="0"/>
          </a:p>
          <a:p>
            <a:pPr algn="ctr">
              <a:lnSpc>
                <a:spcPct val="130000"/>
              </a:lnSpc>
            </a:pPr>
            <a:r>
              <a:rPr lang="en-US" sz="2400" dirty="0"/>
              <a:t>Nguyen Cong-Hau</a:t>
            </a:r>
            <a:r>
              <a:rPr lang="en-US" sz="2400" baseline="30000" dirty="0"/>
              <a:t>1</a:t>
            </a:r>
            <a:r>
              <a:rPr lang="en-US" sz="2400" dirty="0"/>
              <a:t>, Sangki Choi</a:t>
            </a:r>
            <a:r>
              <a:rPr lang="en-US" sz="2400" baseline="30000" dirty="0"/>
              <a:t>2</a:t>
            </a:r>
            <a:r>
              <a:rPr lang="en-US" sz="2400" dirty="0"/>
              <a:t>, Heejong Son</a:t>
            </a:r>
            <a:r>
              <a:rPr lang="en-US" sz="2400" baseline="30000" dirty="0"/>
              <a:t>2</a:t>
            </a:r>
            <a:r>
              <a:rPr lang="en-US" sz="2400" dirty="0"/>
              <a:t>, Yunho Lee</a:t>
            </a:r>
            <a:r>
              <a:rPr lang="en-US" sz="2400" baseline="30000" dirty="0"/>
              <a:t>1,*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vi-VN" sz="1600" baseline="3000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vi-VN" sz="160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School of Earth Sciences and Environmental Engineering, Gwangju Institute of Science and Technology, Gwangju, Rep. of Korea</a:t>
            </a:r>
            <a:endParaRPr lang="en-VN" sz="160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vi-VN" sz="1600" baseline="3000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vi-VN" sz="160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Busan Water Quality Institute, 691 Dongbuk-ro, Sangdong-myun, Kimhae-si, Gyeongsangnam-do, Rep. of Korea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vi-VN" sz="1600">
                <a:ea typeface="Malgun Gothic" panose="020B0503020000020004" pitchFamily="34" charset="-127"/>
                <a:cs typeface="Times New Roman" panose="02020603050405020304" pitchFamily="18" charset="0"/>
              </a:rPr>
              <a:t>(*) E-mail: yhlee42@gist.ac.kr</a:t>
            </a:r>
            <a:endParaRPr lang="en-VN" sz="160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7DC89-1E6C-2540-12CD-4646C16E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</a:t>
            </a:fld>
            <a:endParaRPr lang="en-VN" sz="1800" b="1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2AB5C-5D1E-2FC7-47CB-CA783ED33768}"/>
              </a:ext>
            </a:extLst>
          </p:cNvPr>
          <p:cNvSpPr txBox="1"/>
          <p:nvPr/>
        </p:nvSpPr>
        <p:spPr>
          <a:xfrm>
            <a:off x="-402336" y="4255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pic>
        <p:nvPicPr>
          <p:cNvPr id="8" name="Picture 7" descr="A logo with blue text and green lines&#10;&#10;Description automatically generated">
            <a:extLst>
              <a:ext uri="{FF2B5EF4-FFF2-40B4-BE49-F238E27FC236}">
                <a16:creationId xmlns:a16="http://schemas.microsoft.com/office/drawing/2014/main" id="{088BE333-1EE8-31E9-D7AA-96ABB4960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7" y="33208"/>
            <a:ext cx="2851991" cy="8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14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4D6E6D-C163-DBA0-703D-41312B0D8D18}"/>
              </a:ext>
            </a:extLst>
          </p:cNvPr>
          <p:cNvGrpSpPr/>
          <p:nvPr/>
        </p:nvGrpSpPr>
        <p:grpSpPr>
          <a:xfrm>
            <a:off x="0" y="-164816"/>
            <a:ext cx="12192000" cy="923330"/>
            <a:chOff x="0" y="-164816"/>
            <a:chExt cx="12192000" cy="9233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D61118-65A7-24F7-75EB-CEC13031BB74}"/>
                </a:ext>
              </a:extLst>
            </p:cNvPr>
            <p:cNvGrpSpPr/>
            <p:nvPr/>
          </p:nvGrpSpPr>
          <p:grpSpPr>
            <a:xfrm>
              <a:off x="0" y="-4582"/>
              <a:ext cx="12192000" cy="637952"/>
              <a:chOff x="0" y="-4582"/>
              <a:chExt cx="12192000" cy="63795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F8F9ABF-0D22-C475-6391-525EC8B434FF}"/>
                  </a:ext>
                </a:extLst>
              </p:cNvPr>
              <p:cNvSpPr/>
              <p:nvPr/>
            </p:nvSpPr>
            <p:spPr>
              <a:xfrm>
                <a:off x="1192678" y="3175"/>
                <a:ext cx="10999322" cy="63019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Overall Analytical Method Performance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AA8F213-F443-095E-D587-59656B8FBB08}"/>
                  </a:ext>
                </a:extLst>
              </p:cNvPr>
              <p:cNvSpPr/>
              <p:nvPr/>
            </p:nvSpPr>
            <p:spPr>
              <a:xfrm>
                <a:off x="0" y="-4582"/>
                <a:ext cx="1192677" cy="6379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4CC0D5-2D0A-98FC-B87A-7048019B2C1B}"/>
                </a:ext>
              </a:extLst>
            </p:cNvPr>
            <p:cNvSpPr/>
            <p:nvPr/>
          </p:nvSpPr>
          <p:spPr>
            <a:xfrm>
              <a:off x="386947" y="-16481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3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740205-492C-D94E-55E2-2669B68F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57749"/>
              </p:ext>
            </p:extLst>
          </p:nvPr>
        </p:nvGraphicFramePr>
        <p:xfrm>
          <a:off x="1093385" y="3889134"/>
          <a:ext cx="10198410" cy="263053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17996">
                  <a:extLst>
                    <a:ext uri="{9D8B030D-6E8A-4147-A177-3AD203B41FA5}">
                      <a16:colId xmlns:a16="http://schemas.microsoft.com/office/drawing/2014/main" val="3273187187"/>
                    </a:ext>
                  </a:extLst>
                </a:gridCol>
                <a:gridCol w="3440207">
                  <a:extLst>
                    <a:ext uri="{9D8B030D-6E8A-4147-A177-3AD203B41FA5}">
                      <a16:colId xmlns:a16="http://schemas.microsoft.com/office/drawing/2014/main" val="2908929213"/>
                    </a:ext>
                  </a:extLst>
                </a:gridCol>
                <a:gridCol w="3440207">
                  <a:extLst>
                    <a:ext uri="{9D8B030D-6E8A-4147-A177-3AD203B41FA5}">
                      <a16:colId xmlns:a16="http://schemas.microsoft.com/office/drawing/2014/main" val="2429284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Sodium Biphenyl (SBP)</a:t>
                      </a:r>
                      <a:endParaRPr lang="en-VN" sz="22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Methylene Blue (MB)</a:t>
                      </a:r>
                      <a:endParaRPr lang="en-VN" sz="22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089056"/>
                  </a:ext>
                </a:extLst>
              </a:tr>
              <a:tr h="608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Limit of Detection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 0.016 µg F/L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 0.20 µg F/L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527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Precision </a:t>
                      </a:r>
                      <a:endParaRPr lang="en-VN" sz="2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"/>
                      </a:pPr>
                      <a:r>
                        <a:rPr lang="en-US" sz="2200">
                          <a:effectLst/>
                        </a:rPr>
                        <a:t>Intra-day (RSD</a:t>
                      </a:r>
                      <a:r>
                        <a:rPr lang="en-US" sz="2200" baseline="-25000">
                          <a:effectLst/>
                        </a:rPr>
                        <a:t>r</a:t>
                      </a:r>
                      <a:r>
                        <a:rPr lang="en-US" sz="2200">
                          <a:effectLst/>
                        </a:rPr>
                        <a:t>) </a:t>
                      </a:r>
                      <a:endParaRPr lang="en-VN" sz="2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"/>
                      </a:pPr>
                      <a:r>
                        <a:rPr lang="en-US" sz="2200">
                          <a:effectLst/>
                        </a:rPr>
                        <a:t>Inter-day (RSD</a:t>
                      </a:r>
                      <a:r>
                        <a:rPr lang="en-US" sz="2200" baseline="-25000">
                          <a:effectLst/>
                        </a:rPr>
                        <a:t>R</a:t>
                      </a:r>
                      <a:r>
                        <a:rPr lang="en-US" sz="2200">
                          <a:effectLst/>
                        </a:rPr>
                        <a:t>)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VN" sz="2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1.8%</a:t>
                      </a:r>
                      <a:endParaRPr lang="en-VN" sz="2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4.3%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VN" sz="2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1.1%</a:t>
                      </a:r>
                      <a:endParaRPr lang="en-VN" sz="2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4.5%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97113"/>
                  </a:ext>
                </a:extLst>
              </a:tr>
              <a:tr h="5286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Recoveries 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85-100%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101-133%</a:t>
                      </a:r>
                      <a:endParaRPr lang="en-VN" sz="22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9602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0DBFA5-6257-1608-29DE-7CC92FDBD0BD}"/>
              </a:ext>
            </a:extLst>
          </p:cNvPr>
          <p:cNvSpPr txBox="1"/>
          <p:nvPr/>
        </p:nvSpPr>
        <p:spPr>
          <a:xfrm>
            <a:off x="922671" y="3291023"/>
            <a:ext cx="10780167" cy="47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</a:t>
            </a:r>
            <a:r>
              <a:rPr lang="vi-VN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n</a:t>
            </a:r>
            <a:r>
              <a:rPr lang="en-GB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alytical Performance for the Persulfate Preoxidation Followed by the SBP or MB Assays.</a:t>
            </a:r>
            <a:endParaRPr lang="en-VN" sz="2200" b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D970C9B-7024-5281-6085-B6096B53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10</a:t>
            </a:fld>
            <a:endParaRPr lang="en-VN" sz="1800" b="1">
              <a:solidFill>
                <a:srgbClr val="C00000"/>
              </a:solidFill>
            </a:endParaRPr>
          </a:p>
        </p:txBody>
      </p: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:a16="http://schemas.microsoft.com/office/drawing/2014/main" id="{9336C6E8-2F9C-CE4C-D6A3-8C9C259D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458" y="780651"/>
            <a:ext cx="7673084" cy="24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8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4D6E6D-C163-DBA0-703D-41312B0D8D18}"/>
              </a:ext>
            </a:extLst>
          </p:cNvPr>
          <p:cNvGrpSpPr/>
          <p:nvPr/>
        </p:nvGrpSpPr>
        <p:grpSpPr>
          <a:xfrm>
            <a:off x="0" y="-164816"/>
            <a:ext cx="12192000" cy="923330"/>
            <a:chOff x="0" y="-164816"/>
            <a:chExt cx="12192000" cy="9233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D61118-65A7-24F7-75EB-CEC13031BB74}"/>
                </a:ext>
              </a:extLst>
            </p:cNvPr>
            <p:cNvGrpSpPr/>
            <p:nvPr/>
          </p:nvGrpSpPr>
          <p:grpSpPr>
            <a:xfrm>
              <a:off x="0" y="-4582"/>
              <a:ext cx="12192000" cy="637952"/>
              <a:chOff x="0" y="-4582"/>
              <a:chExt cx="12192000" cy="63795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F8F9ABF-0D22-C475-6391-525EC8B434FF}"/>
                  </a:ext>
                </a:extLst>
              </p:cNvPr>
              <p:cNvSpPr/>
              <p:nvPr/>
            </p:nvSpPr>
            <p:spPr>
              <a:xfrm>
                <a:off x="1192678" y="3175"/>
                <a:ext cx="10999322" cy="63019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Application to Simulated Water Samples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AA8F213-F443-095E-D587-59656B8FBB08}"/>
                  </a:ext>
                </a:extLst>
              </p:cNvPr>
              <p:cNvSpPr/>
              <p:nvPr/>
            </p:nvSpPr>
            <p:spPr>
              <a:xfrm>
                <a:off x="0" y="-4582"/>
                <a:ext cx="1192677" cy="6379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4CC0D5-2D0A-98FC-B87A-7048019B2C1B}"/>
                </a:ext>
              </a:extLst>
            </p:cNvPr>
            <p:cNvSpPr/>
            <p:nvPr/>
          </p:nvSpPr>
          <p:spPr>
            <a:xfrm>
              <a:off x="386947" y="-16481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7EFCEF-0CE4-5410-7565-166B40D89F88}"/>
              </a:ext>
            </a:extLst>
          </p:cNvPr>
          <p:cNvSpPr txBox="1"/>
          <p:nvPr/>
        </p:nvSpPr>
        <p:spPr>
          <a:xfrm>
            <a:off x="852914" y="6396790"/>
            <a:ext cx="10338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rgbClr val="000000"/>
                </a:solidFill>
                <a:ea typeface="Malgun Gothic" panose="020B0503020000020004" pitchFamily="34" charset="-127"/>
              </a:rPr>
              <a:t>Selected PFAS were spiked to the sample matrix, i.e., </a:t>
            </a:r>
            <a:r>
              <a:rPr lang="en-US" i="1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PFPeA, PFHxA, PFHpA, PFOA, PFDA, PFHxS, and PFOS.</a:t>
            </a:r>
            <a:r>
              <a:rPr lang="en-VN" i="1">
                <a:effectLst/>
              </a:rPr>
              <a:t> </a:t>
            </a:r>
            <a:endParaRPr lang="en-VN" i="1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E7E9C97-348D-113D-A4B0-A5A05C62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11</a:t>
            </a:fld>
            <a:endParaRPr lang="en-VN" sz="1800" b="1">
              <a:solidFill>
                <a:srgbClr val="C00000"/>
              </a:solidFill>
            </a:endParaRPr>
          </a:p>
        </p:txBody>
      </p:sp>
      <p:pic>
        <p:nvPicPr>
          <p:cNvPr id="7" name="Picture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A2E945D9-E877-FB29-74E4-BC46C506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92" y="1642077"/>
            <a:ext cx="10209084" cy="4742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2DF2C-FC55-9F0E-84A9-B3099CC480FD}"/>
              </a:ext>
            </a:extLst>
          </p:cNvPr>
          <p:cNvSpPr txBox="1"/>
          <p:nvPr/>
        </p:nvSpPr>
        <p:spPr>
          <a:xfrm>
            <a:off x="852914" y="758514"/>
            <a:ext cx="10338363" cy="80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Total PFAS Concentrations (Expressed in µgF/L) of Simulated Water Samples, Presented as the Average Value </a:t>
            </a:r>
            <a:r>
              <a:rPr lang="en-US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</a:t>
            </a:r>
            <a:r>
              <a:rPr lang="vi-VN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Standard Deviation for Triplicate Experiments.</a:t>
            </a:r>
            <a:r>
              <a:rPr lang="en-VN" sz="2000" b="1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2000" b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96C0C6-53A9-784E-175A-D6FCF598CF8C}"/>
              </a:ext>
            </a:extLst>
          </p:cNvPr>
          <p:cNvSpPr/>
          <p:nvPr/>
        </p:nvSpPr>
        <p:spPr>
          <a:xfrm>
            <a:off x="8891751" y="5561232"/>
            <a:ext cx="2091559" cy="694944"/>
          </a:xfrm>
          <a:prstGeom prst="roundRect">
            <a:avLst/>
          </a:prstGeom>
          <a:noFill/>
          <a:ln w="19050">
            <a:solidFill>
              <a:srgbClr val="FF4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8978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54B3A7A-8C24-D6B5-70D5-C024368D6374}"/>
              </a:ext>
            </a:extLst>
          </p:cNvPr>
          <p:cNvSpPr txBox="1"/>
          <p:nvPr/>
        </p:nvSpPr>
        <p:spPr>
          <a:xfrm>
            <a:off x="151494" y="5379019"/>
            <a:ext cx="12040506" cy="47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Total PFAS Concentrations from Different Determination Procedures</a:t>
            </a:r>
            <a:r>
              <a:rPr lang="vi-VN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in </a:t>
            </a:r>
            <a:r>
              <a:rPr lang="en-US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Industrial</a:t>
            </a:r>
            <a:r>
              <a:rPr lang="vi-VN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Wastewater </a:t>
            </a:r>
            <a:r>
              <a:rPr lang="en-US" sz="22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Effluent.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9B0ED-BBAD-D8EE-C9F4-43DE044E5EB8}"/>
              </a:ext>
            </a:extLst>
          </p:cNvPr>
          <p:cNvGrpSpPr/>
          <p:nvPr/>
        </p:nvGrpSpPr>
        <p:grpSpPr>
          <a:xfrm>
            <a:off x="0" y="-164816"/>
            <a:ext cx="12192000" cy="923330"/>
            <a:chOff x="0" y="-164816"/>
            <a:chExt cx="12192000" cy="9233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7B7B99-1A4C-014C-CC18-34F042986CED}"/>
                </a:ext>
              </a:extLst>
            </p:cNvPr>
            <p:cNvGrpSpPr/>
            <p:nvPr/>
          </p:nvGrpSpPr>
          <p:grpSpPr>
            <a:xfrm>
              <a:off x="0" y="-4582"/>
              <a:ext cx="12192000" cy="637952"/>
              <a:chOff x="0" y="-4582"/>
              <a:chExt cx="12192000" cy="63795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EF5A81D-BEAF-B52A-733A-900E24209FBE}"/>
                  </a:ext>
                </a:extLst>
              </p:cNvPr>
              <p:cNvSpPr/>
              <p:nvPr/>
            </p:nvSpPr>
            <p:spPr>
              <a:xfrm>
                <a:off x="1192678" y="3175"/>
                <a:ext cx="10999322" cy="63019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Application to Real PFAS-Containing Water Sample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6A40DB-B25F-FC0D-EF8F-07FC03EE9589}"/>
                  </a:ext>
                </a:extLst>
              </p:cNvPr>
              <p:cNvSpPr/>
              <p:nvPr/>
            </p:nvSpPr>
            <p:spPr>
              <a:xfrm>
                <a:off x="0" y="-4582"/>
                <a:ext cx="1192677" cy="6379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2BB028-7582-DE81-F146-A8D049BCFAED}"/>
                </a:ext>
              </a:extLst>
            </p:cNvPr>
            <p:cNvSpPr/>
            <p:nvPr/>
          </p:nvSpPr>
          <p:spPr>
            <a:xfrm>
              <a:off x="386947" y="-16481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5</a:t>
              </a:r>
              <a:endParaRPr lang="en-US" altLang="ko-K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52312B-8914-413D-3543-844864F181F9}"/>
              </a:ext>
            </a:extLst>
          </p:cNvPr>
          <p:cNvSpPr txBox="1"/>
          <p:nvPr/>
        </p:nvSpPr>
        <p:spPr>
          <a:xfrm>
            <a:off x="151494" y="5931495"/>
            <a:ext cx="11451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1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33 PFAS species: </a:t>
            </a:r>
            <a:r>
              <a:rPr lang="vi-VN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PFMOAA, PMPA, PFMOPrA, PFMOBA, PEPA, PFPrOPrA</a:t>
            </a:r>
            <a:r>
              <a:rPr lang="en-US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/HFPO-DA (“GenX”)</a:t>
            </a:r>
            <a:r>
              <a:rPr lang="vi-VN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ADONA, 9Cl-PF3ONS, 11Cl-PF3ONS, 4:2 FTS, 6:2 FTS, 8:2 FTS, PFBSA, PFHxSA, N-MeFOSAA, N-EtFOSAA, 6:2 diPAP, PFBA, PFPeA, PFHxA, PFHpA, PFOA, PFNA, PFDA, PFDoA, PFUdA, PFBS, PFPeS, PFHxS, PFHpS, PFOS, PFDS, and PFNS</a:t>
            </a:r>
            <a:r>
              <a:rPr lang="en-VN" i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VN" sz="2000" b="1" i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5728F60-5269-4782-C25A-2C3CF1F6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12</a:t>
            </a:fld>
            <a:endParaRPr lang="en-VN" sz="1800" b="1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AA7FC-1FA1-ACF9-2C42-18AB5CBA4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8" y="1137175"/>
            <a:ext cx="6132839" cy="4290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836B6-083B-B525-2FF6-C6B563B62574}"/>
              </a:ext>
            </a:extLst>
          </p:cNvPr>
          <p:cNvSpPr txBox="1"/>
          <p:nvPr/>
        </p:nvSpPr>
        <p:spPr>
          <a:xfrm>
            <a:off x="6231707" y="929131"/>
            <a:ext cx="5868759" cy="4368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Total PFAS methods: </a:t>
            </a:r>
            <a:r>
              <a:rPr lang="en-US" sz="20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higher results than target PFAS wTOP </a:t>
            </a:r>
            <a:r>
              <a:rPr lang="en-US" sz="20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indicating the presence of significant portions of unknown PFAS.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SBP and CIC woTOP: </a:t>
            </a:r>
            <a:r>
              <a:rPr lang="en-GB" sz="2000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higher results than those wTOP </a:t>
            </a:r>
            <a:r>
              <a:rPr lang="en-GB" sz="2000">
                <a:solidFill>
                  <a:srgbClr val="000000"/>
                </a:solidFill>
                <a:effectLst/>
                <a:ea typeface="Malgun Gothic" panose="020B0503020000020004" pitchFamily="34" charset="-127"/>
                <a:sym typeface="Wingdings" pitchFamily="2" charset="2"/>
              </a:rPr>
              <a:t> </a:t>
            </a:r>
            <a:r>
              <a:rPr lang="en-GB" sz="2000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presence of organofluorine compounds (or adsorbable organic fluorine-AOF) other than PFAS. 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b="1">
                <a:solidFill>
                  <a:srgbClr val="000000"/>
                </a:solidFill>
                <a:ea typeface="Malgun Gothic" panose="020B0503020000020004" pitchFamily="34" charset="-127"/>
              </a:rPr>
              <a:t>SBP and CIC wTOP: </a:t>
            </a:r>
            <a:r>
              <a:rPr lang="en-GB" sz="2000">
                <a:solidFill>
                  <a:srgbClr val="000000"/>
                </a:solidFill>
                <a:ea typeface="Malgun Gothic" panose="020B0503020000020004" pitchFamily="34" charset="-127"/>
              </a:rPr>
              <a:t>comparable results </a:t>
            </a:r>
            <a:r>
              <a:rPr lang="en-GB" sz="2000">
                <a:solidFill>
                  <a:srgbClr val="000000"/>
                </a:solidFill>
                <a:ea typeface="Malgun Gothic" panose="020B0503020000020004" pitchFamily="34" charset="-127"/>
                <a:sym typeface="Wingdings" pitchFamily="2" charset="2"/>
              </a:rPr>
              <a:t> robustness of SBP assay.</a:t>
            </a:r>
            <a:endParaRPr lang="en-GB" sz="2000">
              <a:solidFill>
                <a:srgbClr val="000000"/>
              </a:solidFill>
              <a:effectLst/>
              <a:ea typeface="Malgun Gothic" panose="020B0503020000020004" pitchFamily="34" charset="-127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MB assay wTOP: </a:t>
            </a:r>
            <a:r>
              <a:rPr lang="en-US" sz="20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higher results than SBP &amp; AOF wTOP </a:t>
            </a:r>
            <a:r>
              <a:rPr lang="en-US" sz="20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  <a:sym typeface="Wingdings" pitchFamily="2" charset="2"/>
              </a:rPr>
              <a:t> a breakdown of a single PFAS precursor into multiple anionic terminals (e.g., diPAP)  semi-quantification method.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5D1A-B6C8-96E7-E62D-BAFD7B9256C3}"/>
              </a:ext>
            </a:extLst>
          </p:cNvPr>
          <p:cNvSpPr txBox="1"/>
          <p:nvPr/>
        </p:nvSpPr>
        <p:spPr>
          <a:xfrm>
            <a:off x="654809" y="740118"/>
            <a:ext cx="179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>
                <a:solidFill>
                  <a:srgbClr val="FF0000"/>
                </a:solidFill>
              </a:rPr>
              <a:t>targeted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A17BC-527B-3BBD-053F-C03C87D8B257}"/>
              </a:ext>
            </a:extLst>
          </p:cNvPr>
          <p:cNvSpPr txBox="1"/>
          <p:nvPr/>
        </p:nvSpPr>
        <p:spPr>
          <a:xfrm>
            <a:off x="2921447" y="744465"/>
            <a:ext cx="268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b="1">
                <a:solidFill>
                  <a:srgbClr val="FF0000"/>
                </a:solidFill>
              </a:rPr>
              <a:t>total quantification assays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E449E26-47F2-EFA7-AF57-2F2C13791980}"/>
              </a:ext>
            </a:extLst>
          </p:cNvPr>
          <p:cNvSpPr/>
          <p:nvPr/>
        </p:nvSpPr>
        <p:spPr>
          <a:xfrm rot="16200000">
            <a:off x="4163361" y="-814730"/>
            <a:ext cx="198638" cy="3938054"/>
          </a:xfrm>
          <a:prstGeom prst="rightBrace">
            <a:avLst>
              <a:gd name="adj1" fmla="val 8333"/>
              <a:gd name="adj2" fmla="val 4974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U-Turn Arrow 18">
            <a:extLst>
              <a:ext uri="{FF2B5EF4-FFF2-40B4-BE49-F238E27FC236}">
                <a16:creationId xmlns:a16="http://schemas.microsoft.com/office/drawing/2014/main" id="{C1A8044A-8AC9-C71F-A453-CE9912551DBF}"/>
              </a:ext>
            </a:extLst>
          </p:cNvPr>
          <p:cNvSpPr/>
          <p:nvPr/>
        </p:nvSpPr>
        <p:spPr>
          <a:xfrm>
            <a:off x="1192677" y="3764478"/>
            <a:ext cx="790502" cy="368135"/>
          </a:xfrm>
          <a:prstGeom prst="utur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2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8679FA0-FE76-F226-09AE-456F8E4BE614}"/>
              </a:ext>
            </a:extLst>
          </p:cNvPr>
          <p:cNvSpPr/>
          <p:nvPr/>
        </p:nvSpPr>
        <p:spPr>
          <a:xfrm>
            <a:off x="0" y="-1"/>
            <a:ext cx="12192000" cy="630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Conclusions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B44AFF-CFDE-A7E1-C1C9-27CD8D753938}"/>
              </a:ext>
            </a:extLst>
          </p:cNvPr>
          <p:cNvSpPr txBox="1"/>
          <p:nvPr/>
        </p:nvSpPr>
        <p:spPr>
          <a:xfrm>
            <a:off x="111406" y="989118"/>
            <a:ext cx="11969188" cy="553055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This study successfully developed a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cost-effective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analytical method for </a:t>
            </a:r>
            <a:r>
              <a:rPr lang="en-US" sz="2200" b="1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total PFAS quantification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 waters using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persulfate preoxidation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(TOP assay) followed by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SBP assay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or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MB assay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persulfate preoxidation strategy is integrated in the sample preparation to improve the method selectivity for PFAS, i.e., </a:t>
            </a:r>
            <a:r>
              <a:rPr lang="en-US" sz="2200" i="1">
                <a:solidFill>
                  <a:srgbClr val="00B05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remove the anionic surfactants and organofluorine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The subsequent SPE can selectively preconcentrate PFAS &amp; minimize/remove the impurities (sulphate, F</a:t>
            </a:r>
            <a:r>
              <a:rPr lang="en-US" sz="2200" baseline="300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–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SBP assay and reference CIC (wTOP) give comparable results, given that CIC is considered a more established method, indicating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robustness of the developed SBP assay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MB assay demonstrates its inherent limitation to give out higher concentrations, compared to the SBP assay as well as CIC</a:t>
            </a:r>
            <a:r>
              <a:rPr lang="vi-VN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(wTOP)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However, with its simplicity, it is suggested to combine both of the SBP and MB assays, in </a:t>
            </a:r>
            <a:r>
              <a:rPr lang="en-US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which MB assay is used for initial screening purposes</a:t>
            </a: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VN" sz="22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developed assays should be applied to a wider range of different water scenarios. Besides the total PFAS concentration results, further advanced technique (e.g., high resolution mass spectrometry or HRMS) could be applied to identify unknown PFAS species. </a:t>
            </a:r>
            <a:endParaRPr lang="en-VN" sz="22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2481A7E-BAC0-96C7-6572-61E2641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13</a:t>
            </a:fld>
            <a:endParaRPr lang="en-VN" sz="1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EBD9A-7DBF-47D7-9345-718C137F594F}"/>
              </a:ext>
            </a:extLst>
          </p:cNvPr>
          <p:cNvSpPr txBox="1"/>
          <p:nvPr/>
        </p:nvSpPr>
        <p:spPr>
          <a:xfrm>
            <a:off x="64011" y="3938198"/>
            <a:ext cx="44400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time and attention!</a:t>
            </a:r>
          </a:p>
        </p:txBody>
      </p:sp>
      <p:pic>
        <p:nvPicPr>
          <p:cNvPr id="5" name="그림 9" descr="A high angle view of a city&#10;&#10;Description automatically generated">
            <a:extLst>
              <a:ext uri="{FF2B5EF4-FFF2-40B4-BE49-F238E27FC236}">
                <a16:creationId xmlns:a16="http://schemas.microsoft.com/office/drawing/2014/main" id="{7C3EEE42-227D-247D-11E1-C157F7152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7" b="499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4AAB5-E3C1-2935-D917-D01E7C5C1490}"/>
              </a:ext>
            </a:extLst>
          </p:cNvPr>
          <p:cNvSpPr txBox="1"/>
          <p:nvPr/>
        </p:nvSpPr>
        <p:spPr>
          <a:xfrm>
            <a:off x="4663439" y="3938199"/>
            <a:ext cx="7464549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000" i="1">
                <a:solidFill>
                  <a:srgbClr val="0070C0"/>
                </a:solidFill>
                <a:effectLst/>
              </a:rPr>
              <a:t>This study was supported by National Research Foundation of Korea funded by the Ministry of Science, ICT and Future Planning </a:t>
            </a:r>
            <a:r>
              <a:rPr lang="en-US" sz="2000" b="1" i="1">
                <a:solidFill>
                  <a:srgbClr val="0070C0"/>
                </a:solidFill>
                <a:effectLst/>
              </a:rPr>
              <a:t>(NRF-2023R1A2C200616411)</a:t>
            </a:r>
            <a:r>
              <a:rPr lang="en-US" sz="2000" i="1">
                <a:solidFill>
                  <a:srgbClr val="0070C0"/>
                </a:solidFill>
                <a:effectLst/>
              </a:rPr>
              <a:t>.</a:t>
            </a:r>
            <a:endParaRPr lang="en-US" sz="2000" b="1" i="1">
              <a:solidFill>
                <a:srgbClr val="0070C0"/>
              </a:solidFill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000" i="1">
                <a:solidFill>
                  <a:srgbClr val="0070C0"/>
                </a:solidFill>
                <a:effectLst/>
              </a:rPr>
              <a:t>The authors thank Seongbeom Jeon, Sujin Shin, Nguyen Pham Thai Ha, Eunji Lee, and Chaeyeong Park for the experimental support.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7A2690E-8E92-977A-498D-0324952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14</a:t>
            </a:fld>
            <a:endParaRPr lang="en-VN" sz="1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1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82F53-6F27-68EF-F2D2-DA4A718CD993}"/>
              </a:ext>
            </a:extLst>
          </p:cNvPr>
          <p:cNvSpPr/>
          <p:nvPr/>
        </p:nvSpPr>
        <p:spPr>
          <a:xfrm>
            <a:off x="0" y="0"/>
            <a:ext cx="12192000" cy="59266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Main Findings in this Study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FF5EB44-8245-D448-5D45-A69CB42B3766}"/>
              </a:ext>
            </a:extLst>
          </p:cNvPr>
          <p:cNvSpPr/>
          <p:nvPr/>
        </p:nvSpPr>
        <p:spPr>
          <a:xfrm>
            <a:off x="-260110" y="592199"/>
            <a:ext cx="4800551" cy="5783202"/>
          </a:xfrm>
          <a:prstGeom prst="arc">
            <a:avLst>
              <a:gd name="adj1" fmla="val 16289188"/>
              <a:gd name="adj2" fmla="val 5445836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A2F550-439C-7169-410C-3F122184FCB0}"/>
              </a:ext>
            </a:extLst>
          </p:cNvPr>
          <p:cNvGrpSpPr/>
          <p:nvPr/>
        </p:nvGrpSpPr>
        <p:grpSpPr>
          <a:xfrm>
            <a:off x="4800552" y="2132127"/>
            <a:ext cx="6867573" cy="780795"/>
            <a:chOff x="4745819" y="1491808"/>
            <a:chExt cx="6867573" cy="7807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F41929-46A8-4AF9-BFBC-8FA482147122}"/>
                </a:ext>
              </a:extLst>
            </p:cNvPr>
            <p:cNvSpPr txBox="1"/>
            <p:nvPr/>
          </p:nvSpPr>
          <p:spPr>
            <a:xfrm>
              <a:off x="5703915" y="1617381"/>
              <a:ext cx="590947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b="1">
                  <a:cs typeface="Times New Roman" panose="02020603050405020304" pitchFamily="18" charset="0"/>
                </a:rPr>
                <a:t>MB Assay: A Semi-Quantification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4BE29D3-1F38-9905-883A-239F55B1EADA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BABE945-12AB-1BBA-74D3-0CE412F4333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94DEE6-F4A6-D882-D800-D44C9BCD5904}"/>
                  </a:ext>
                </a:extLst>
              </p:cNvPr>
              <p:cNvSpPr txBox="1"/>
              <p:nvPr/>
            </p:nvSpPr>
            <p:spPr>
              <a:xfrm>
                <a:off x="5324330" y="1488363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683087-7460-919D-DA12-4D3DD31B534B}"/>
              </a:ext>
            </a:extLst>
          </p:cNvPr>
          <p:cNvGrpSpPr/>
          <p:nvPr/>
        </p:nvGrpSpPr>
        <p:grpSpPr>
          <a:xfrm>
            <a:off x="4914595" y="3267901"/>
            <a:ext cx="7392009" cy="780795"/>
            <a:chOff x="4745819" y="1491808"/>
            <a:chExt cx="7392009" cy="78079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BC08B8-E753-ECD3-2470-BE9F6F22D1D7}"/>
                </a:ext>
              </a:extLst>
            </p:cNvPr>
            <p:cNvSpPr txBox="1"/>
            <p:nvPr/>
          </p:nvSpPr>
          <p:spPr>
            <a:xfrm>
              <a:off x="5792566" y="1627502"/>
              <a:ext cx="634526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Overall Analytical Method Performance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937273-6F1E-1C10-301E-D4752791D160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DE51943-D9BE-BF20-0794-95CDA46C21E7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297202-D8BB-29A6-2057-F0E4C07F0EA1}"/>
                  </a:ext>
                </a:extLst>
              </p:cNvPr>
              <p:cNvSpPr txBox="1"/>
              <p:nvPr/>
            </p:nvSpPr>
            <p:spPr>
              <a:xfrm>
                <a:off x="5324330" y="1488432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7" name="Freeform 33">
            <a:extLst>
              <a:ext uri="{FF2B5EF4-FFF2-40B4-BE49-F238E27FC236}">
                <a16:creationId xmlns:a16="http://schemas.microsoft.com/office/drawing/2014/main" id="{2BF8E4A3-7CED-6F0D-C233-BD94CA60E716}"/>
              </a:ext>
            </a:extLst>
          </p:cNvPr>
          <p:cNvSpPr/>
          <p:nvPr/>
        </p:nvSpPr>
        <p:spPr>
          <a:xfrm>
            <a:off x="1" y="2252051"/>
            <a:ext cx="3437003" cy="2043502"/>
          </a:xfrm>
          <a:custGeom>
            <a:avLst/>
            <a:gdLst>
              <a:gd name="connsiteX0" fmla="*/ 0 w 3437003"/>
              <a:gd name="connsiteY0" fmla="*/ 0 h 2043502"/>
              <a:gd name="connsiteX1" fmla="*/ 2415252 w 3437003"/>
              <a:gd name="connsiteY1" fmla="*/ 0 h 2043502"/>
              <a:gd name="connsiteX2" fmla="*/ 3437003 w 3437003"/>
              <a:gd name="connsiteY2" fmla="*/ 1021751 h 2043502"/>
              <a:gd name="connsiteX3" fmla="*/ 3437002 w 3437003"/>
              <a:gd name="connsiteY3" fmla="*/ 1021751 h 2043502"/>
              <a:gd name="connsiteX4" fmla="*/ 2415251 w 3437003"/>
              <a:gd name="connsiteY4" fmla="*/ 2043502 h 2043502"/>
              <a:gd name="connsiteX5" fmla="*/ 0 w 3437003"/>
              <a:gd name="connsiteY5" fmla="*/ 2043501 h 20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003" h="2043502">
                <a:moveTo>
                  <a:pt x="0" y="0"/>
                </a:moveTo>
                <a:lnTo>
                  <a:pt x="2415252" y="0"/>
                </a:lnTo>
                <a:cubicBezTo>
                  <a:pt x="2979549" y="0"/>
                  <a:pt x="3437003" y="457454"/>
                  <a:pt x="3437003" y="1021751"/>
                </a:cubicBezTo>
                <a:lnTo>
                  <a:pt x="3437002" y="1021751"/>
                </a:lnTo>
                <a:cubicBezTo>
                  <a:pt x="3437002" y="1586048"/>
                  <a:pt x="2979548" y="2043502"/>
                  <a:pt x="2415251" y="2043502"/>
                </a:cubicBezTo>
                <a:lnTo>
                  <a:pt x="0" y="20435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3451FD-F54A-74C2-74EC-9A5EEB5A449C}"/>
              </a:ext>
            </a:extLst>
          </p:cNvPr>
          <p:cNvSpPr txBox="1"/>
          <p:nvPr/>
        </p:nvSpPr>
        <p:spPr>
          <a:xfrm>
            <a:off x="1295001" y="4349395"/>
            <a:ext cx="327751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>
                <a:solidFill>
                  <a:srgbClr val="FF0000"/>
                </a:solidFill>
                <a:cs typeface="Arial" pitchFamily="34" charset="0"/>
              </a:rPr>
              <a:t>Contents</a:t>
            </a:r>
            <a:endParaRPr lang="ko-KR" altLang="en-US" sz="5400" b="1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D9CA6A1-E064-8EB2-C30D-4EF1F163A3CF}"/>
              </a:ext>
            </a:extLst>
          </p:cNvPr>
          <p:cNvGrpSpPr/>
          <p:nvPr/>
        </p:nvGrpSpPr>
        <p:grpSpPr>
          <a:xfrm>
            <a:off x="4198152" y="856819"/>
            <a:ext cx="7814393" cy="780795"/>
            <a:chOff x="4745819" y="1491808"/>
            <a:chExt cx="7539932" cy="78079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F56DAB-4C43-906E-8950-B32AD223AB75}"/>
                </a:ext>
              </a:extLst>
            </p:cNvPr>
            <p:cNvSpPr txBox="1"/>
            <p:nvPr/>
          </p:nvSpPr>
          <p:spPr>
            <a:xfrm>
              <a:off x="5812574" y="1566982"/>
              <a:ext cx="647317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800" b="1">
                  <a:cs typeface="Times New Roman" panose="02020603050405020304" pitchFamily="18" charset="0"/>
                </a:rPr>
                <a:t>Sodium Biphenyl (SBP) Assay</a:t>
              </a:r>
              <a:endParaRPr lang="en-US" sz="2800"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766C6A3-A48A-9B26-3741-94B92F943D16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61DF419-0360-DA6C-D79B-FA79A053836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C1D0D7-5F14-B9D1-B4FC-802055EF17AF}"/>
                  </a:ext>
                </a:extLst>
              </p:cNvPr>
              <p:cNvSpPr txBox="1"/>
              <p:nvPr/>
            </p:nvSpPr>
            <p:spPr>
              <a:xfrm>
                <a:off x="5324330" y="1473389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A1A82C-12AF-5E8B-CB77-D648622D7E36}"/>
              </a:ext>
            </a:extLst>
          </p:cNvPr>
          <p:cNvGrpSpPr/>
          <p:nvPr/>
        </p:nvGrpSpPr>
        <p:grpSpPr>
          <a:xfrm>
            <a:off x="4717523" y="4380465"/>
            <a:ext cx="7136143" cy="780795"/>
            <a:chOff x="4745819" y="1491808"/>
            <a:chExt cx="7136143" cy="78079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790D496-D0C7-133D-CD7F-62D1113F52EC}"/>
                </a:ext>
              </a:extLst>
            </p:cNvPr>
            <p:cNvSpPr txBox="1"/>
            <p:nvPr/>
          </p:nvSpPr>
          <p:spPr>
            <a:xfrm>
              <a:off x="5705845" y="1658756"/>
              <a:ext cx="617611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Application to Simulated Water Samples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BB79008-440E-3453-7D08-02441C7C8D1F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0B94378-F772-CBFB-DAA6-0DDBDCF9D26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88DB09C-E187-4F84-055D-B3B39F954DB9}"/>
                  </a:ext>
                </a:extLst>
              </p:cNvPr>
              <p:cNvSpPr txBox="1"/>
              <p:nvPr/>
            </p:nvSpPr>
            <p:spPr>
              <a:xfrm>
                <a:off x="5324330" y="1488432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22CBAF-4F97-A52B-120F-6F6E6A3DC8AC}"/>
              </a:ext>
            </a:extLst>
          </p:cNvPr>
          <p:cNvGrpSpPr/>
          <p:nvPr/>
        </p:nvGrpSpPr>
        <p:grpSpPr>
          <a:xfrm>
            <a:off x="0" y="6375400"/>
            <a:ext cx="12192000" cy="482600"/>
            <a:chOff x="0" y="6375400"/>
            <a:chExt cx="12192000" cy="482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9704AE-AAB3-EBE3-1C42-D4426CC2FBC6}"/>
                </a:ext>
              </a:extLst>
            </p:cNvPr>
            <p:cNvSpPr/>
            <p:nvPr/>
          </p:nvSpPr>
          <p:spPr>
            <a:xfrm>
              <a:off x="0" y="6375400"/>
              <a:ext cx="12192000" cy="48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60E284-33DB-8585-890A-0760DF3FD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8003" y="6399192"/>
              <a:ext cx="2863997" cy="44452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8726969-3D5D-C7C7-0EF1-352622ED3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191"/>
            <a:ext cx="2385354" cy="444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F4291A-B581-E50D-D48E-58BD2C982C45}"/>
              </a:ext>
            </a:extLst>
          </p:cNvPr>
          <p:cNvGrpSpPr/>
          <p:nvPr/>
        </p:nvGrpSpPr>
        <p:grpSpPr>
          <a:xfrm>
            <a:off x="4109501" y="5443330"/>
            <a:ext cx="9002198" cy="780795"/>
            <a:chOff x="4745819" y="1491808"/>
            <a:chExt cx="9002198" cy="780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209791-E9BF-495A-253A-4981FF15E33E}"/>
                </a:ext>
              </a:extLst>
            </p:cNvPr>
            <p:cNvSpPr txBox="1"/>
            <p:nvPr/>
          </p:nvSpPr>
          <p:spPr>
            <a:xfrm>
              <a:off x="5705845" y="1658756"/>
              <a:ext cx="804217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Application to Real PFAS-Containing Water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200C74-92C9-BDE9-0237-38C0D9C7AB72}"/>
                </a:ext>
              </a:extLst>
            </p:cNvPr>
            <p:cNvGrpSpPr/>
            <p:nvPr/>
          </p:nvGrpSpPr>
          <p:grpSpPr>
            <a:xfrm>
              <a:off x="4745819" y="1491808"/>
              <a:ext cx="958096" cy="780795"/>
              <a:chOff x="5324330" y="1449052"/>
              <a:chExt cx="958096" cy="7807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C290D4E-0C3F-7C80-B6B6-62C2F0EF3680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32A808-69BD-0D47-2EC3-D46B5425B4A2}"/>
                  </a:ext>
                </a:extLst>
              </p:cNvPr>
              <p:cNvSpPr txBox="1"/>
              <p:nvPr/>
            </p:nvSpPr>
            <p:spPr>
              <a:xfrm>
                <a:off x="5324330" y="1488432"/>
                <a:ext cx="958096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40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5BF2153-EF17-2BDA-CC1E-42034426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1974-A713-5048-8F80-0985C41AB1AC}" type="slidenum">
              <a:rPr lang="en-VN"/>
              <a:t>2</a:t>
            </a:fld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97729-A648-66F9-7736-66C4D780879C}"/>
              </a:ext>
            </a:extLst>
          </p:cNvPr>
          <p:cNvSpPr txBox="1"/>
          <p:nvPr/>
        </p:nvSpPr>
        <p:spPr>
          <a:xfrm>
            <a:off x="5519445" y="1407004"/>
            <a:ext cx="6115050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1513" indent="-330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VN" sz="2000"/>
              <a:t>Defluorination Efficiency</a:t>
            </a:r>
          </a:p>
          <a:p>
            <a:pPr marL="671513" indent="-330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VN" sz="2000"/>
              <a:t>TOP Assay to Improve the Selectivity</a:t>
            </a:r>
          </a:p>
        </p:txBody>
      </p:sp>
    </p:spTree>
    <p:extLst>
      <p:ext uri="{BB962C8B-B14F-4D97-AF65-F5344CB8AC3E}">
        <p14:creationId xmlns:p14="http://schemas.microsoft.com/office/powerpoint/2010/main" val="4109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C18DA0-F4AF-05DC-9093-830A15ED52AC}"/>
              </a:ext>
            </a:extLst>
          </p:cNvPr>
          <p:cNvSpPr/>
          <p:nvPr/>
        </p:nvSpPr>
        <p:spPr>
          <a:xfrm>
            <a:off x="0" y="-1"/>
            <a:ext cx="12192000" cy="630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PFAS as Contaminants of Emerging Concern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37885-A3C9-25E6-D95E-CF3BEB385B73}"/>
              </a:ext>
            </a:extLst>
          </p:cNvPr>
          <p:cNvSpPr txBox="1"/>
          <p:nvPr/>
        </p:nvSpPr>
        <p:spPr>
          <a:xfrm>
            <a:off x="48127" y="6306010"/>
            <a:ext cx="10073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KR"/>
            </a:defPPr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KR" sz="1400" dirty="0">
                <a:solidFill>
                  <a:srgbClr val="0096FF"/>
                </a:solidFill>
              </a:rPr>
              <a:t>https://www.researchgate.net/publication/342976600_Fate_of_per-and_polyfluoroalkyl_substances_PFASs_modelling_source_identification_and_assessment_of_bioaccumulation_and_biodegradation</a:t>
            </a:r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0B7841F4-DA1C-42B8-1CD8-233841E8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" y="1026126"/>
            <a:ext cx="6032925" cy="41590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A25EA9-0809-335E-7C54-88D95185EFE9}"/>
              </a:ext>
            </a:extLst>
          </p:cNvPr>
          <p:cNvSpPr txBox="1"/>
          <p:nvPr/>
        </p:nvSpPr>
        <p:spPr>
          <a:xfrm>
            <a:off x="5941027" y="1267857"/>
            <a:ext cx="6065265" cy="100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Per- and polyfluoroalkyl substances (PFAS, C</a:t>
            </a:r>
            <a:r>
              <a:rPr lang="en-US" sz="2000" baseline="-25000" dirty="0"/>
              <a:t>n</a:t>
            </a:r>
            <a:r>
              <a:rPr lang="en-US" sz="2000" dirty="0"/>
              <a:t>F</a:t>
            </a:r>
            <a:r>
              <a:rPr lang="en-US" sz="2000" baseline="-25000" dirty="0"/>
              <a:t>2n+1</a:t>
            </a:r>
            <a:r>
              <a:rPr lang="en-US" sz="2000" dirty="0"/>
              <a:t>−R) 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22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12,000 PFAS have been identified.</a:t>
            </a:r>
            <a:endParaRPr lang="en-KR" sz="2200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33DEE4-A87E-4086-A061-EE3194C3CD23}"/>
              </a:ext>
            </a:extLst>
          </p:cNvPr>
          <p:cNvSpPr txBox="1"/>
          <p:nvPr/>
        </p:nvSpPr>
        <p:spPr>
          <a:xfrm>
            <a:off x="9932670" y="6504599"/>
            <a:ext cx="2598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96FF"/>
                </a:solidFill>
              </a:rPr>
              <a:t>https://pfas-1.itrcweb.org</a:t>
            </a:r>
            <a:endParaRPr lang="en-KR" sz="1400" dirty="0">
              <a:solidFill>
                <a:srgbClr val="0096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07B247-A5B9-CA64-125D-BEEBE75D517B}"/>
              </a:ext>
            </a:extLst>
          </p:cNvPr>
          <p:cNvSpPr txBox="1"/>
          <p:nvPr/>
        </p:nvSpPr>
        <p:spPr>
          <a:xfrm>
            <a:off x="277745" y="5311803"/>
            <a:ext cx="51842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Major Exposure Pathways of PFAS to Humans.</a:t>
            </a:r>
            <a:endParaRPr lang="en-US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188C4-7044-47D1-42D1-A5FD5BF572A6}"/>
              </a:ext>
            </a:extLst>
          </p:cNvPr>
          <p:cNvGrpSpPr/>
          <p:nvPr/>
        </p:nvGrpSpPr>
        <p:grpSpPr>
          <a:xfrm>
            <a:off x="6030278" y="2575903"/>
            <a:ext cx="6098647" cy="3657327"/>
            <a:chOff x="6030278" y="2575903"/>
            <a:chExt cx="6098647" cy="3657327"/>
          </a:xfrm>
        </p:grpSpPr>
        <p:pic>
          <p:nvPicPr>
            <p:cNvPr id="21" name="Picture 20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9F5BE7B5-E3BD-93CF-EC80-B7613B8A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0278" y="2575903"/>
              <a:ext cx="5976014" cy="243309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7D8C10-4083-C741-F0E2-13B3B248EA59}"/>
                </a:ext>
              </a:extLst>
            </p:cNvPr>
            <p:cNvSpPr txBox="1"/>
            <p:nvPr/>
          </p:nvSpPr>
          <p:spPr>
            <a:xfrm>
              <a:off x="6094819" y="3592393"/>
              <a:ext cx="238432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KR" sz="2000" b="1" dirty="0">
                  <a:solidFill>
                    <a:srgbClr val="FF0000"/>
                  </a:solidFill>
                </a:rPr>
                <a:t>hydrophobic</a:t>
              </a:r>
              <a:endParaRPr lang="en-KR" sz="2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CB4300-7AAA-6C27-23FE-6A6EFE3C191E}"/>
                </a:ext>
              </a:extLst>
            </p:cNvPr>
            <p:cNvSpPr txBox="1"/>
            <p:nvPr/>
          </p:nvSpPr>
          <p:spPr>
            <a:xfrm>
              <a:off x="10379897" y="3592393"/>
              <a:ext cx="17463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KR" sz="2000" b="1" dirty="0">
                  <a:solidFill>
                    <a:srgbClr val="FF0000"/>
                  </a:solidFill>
                </a:rPr>
                <a:t>hydrophilic</a:t>
              </a:r>
              <a:endParaRPr lang="en-KR" sz="2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48B309-D835-B64B-95F5-2C9E8CED8340}"/>
                </a:ext>
              </a:extLst>
            </p:cNvPr>
            <p:cNvSpPr txBox="1"/>
            <p:nvPr/>
          </p:nvSpPr>
          <p:spPr>
            <a:xfrm>
              <a:off x="8288958" y="5586899"/>
              <a:ext cx="38399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Considered as </a:t>
              </a:r>
              <a:r>
                <a:rPr lang="en-US" sz="1800" b="1" dirty="0">
                  <a:solidFill>
                    <a:srgbClr val="0432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vi-VN" sz="1800" b="1" dirty="0">
                  <a:solidFill>
                    <a:srgbClr val="0432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anionic </a:t>
              </a:r>
              <a:r>
                <a:rPr lang="en-US" sz="1800" b="1" dirty="0">
                  <a:solidFill>
                    <a:srgbClr val="0432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surfactants”</a:t>
              </a:r>
            </a:p>
            <a:p>
              <a:pPr algn="r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 in water and environment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1" name="Arrow: Down 10">
              <a:extLst>
                <a:ext uri="{FF2B5EF4-FFF2-40B4-BE49-F238E27FC236}">
                  <a16:creationId xmlns:a16="http://schemas.microsoft.com/office/drawing/2014/main" id="{2A464E84-A61E-2A05-ADC7-D4D3C7A96091}"/>
                </a:ext>
              </a:extLst>
            </p:cNvPr>
            <p:cNvSpPr/>
            <p:nvPr/>
          </p:nvSpPr>
          <p:spPr>
            <a:xfrm>
              <a:off x="11311874" y="5028351"/>
              <a:ext cx="602381" cy="30280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1E5DF4-150D-EACF-B2C4-01E2FD710687}"/>
                </a:ext>
              </a:extLst>
            </p:cNvPr>
            <p:cNvSpPr txBox="1"/>
            <p:nvPr/>
          </p:nvSpPr>
          <p:spPr>
            <a:xfrm>
              <a:off x="6094819" y="5234421"/>
              <a:ext cx="30111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Effects on the degradation in the environment.</a:t>
              </a:r>
              <a:endParaRPr lang="en-US" dirty="0"/>
            </a:p>
          </p:txBody>
        </p:sp>
        <p:sp>
          <p:nvSpPr>
            <p:cNvPr id="34" name="Arrow: Down 30">
              <a:extLst>
                <a:ext uri="{FF2B5EF4-FFF2-40B4-BE49-F238E27FC236}">
                  <a16:creationId xmlns:a16="http://schemas.microsoft.com/office/drawing/2014/main" id="{C679F41C-8CAF-9BCE-3448-81AD45C11CC6}"/>
                </a:ext>
              </a:extLst>
            </p:cNvPr>
            <p:cNvSpPr/>
            <p:nvPr/>
          </p:nvSpPr>
          <p:spPr>
            <a:xfrm>
              <a:off x="6230143" y="5008994"/>
              <a:ext cx="602381" cy="30280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1650BC-7A7F-4477-4C5E-B459CE355616}"/>
                </a:ext>
              </a:extLst>
            </p:cNvPr>
            <p:cNvSpPr txBox="1"/>
            <p:nvPr/>
          </p:nvSpPr>
          <p:spPr>
            <a:xfrm>
              <a:off x="11070462" y="2710671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432FF"/>
                  </a:solidFill>
                </a:rPr>
                <a:t>H</a:t>
              </a:r>
              <a:r>
                <a:rPr lang="vi-VN" sz="2400" b="1" baseline="30000" dirty="0">
                  <a:solidFill>
                    <a:srgbClr val="0432FF"/>
                  </a:solidFill>
                </a:rPr>
                <a:t>+</a:t>
              </a:r>
              <a:endParaRPr lang="en-US" sz="2400" b="1" baseline="30000" dirty="0">
                <a:solidFill>
                  <a:srgbClr val="0432FF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2DB949-E5FB-21D1-E41B-9D36BFD8ADF4}"/>
                </a:ext>
              </a:extLst>
            </p:cNvPr>
            <p:cNvSpPr txBox="1"/>
            <p:nvPr/>
          </p:nvSpPr>
          <p:spPr>
            <a:xfrm>
              <a:off x="11003659" y="4056625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432FF"/>
                  </a:solidFill>
                </a:rPr>
                <a:t>H</a:t>
              </a:r>
              <a:r>
                <a:rPr lang="vi-VN" sz="2400" b="1" baseline="30000" dirty="0">
                  <a:solidFill>
                    <a:srgbClr val="0432FF"/>
                  </a:solidFill>
                </a:rPr>
                <a:t>+</a:t>
              </a:r>
              <a:endParaRPr lang="en-US" sz="2400" b="1" baseline="30000" dirty="0">
                <a:solidFill>
                  <a:srgbClr val="0432FF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7BB1E-4A4D-C89A-2770-2224D38B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317" y="6204807"/>
            <a:ext cx="622683" cy="653193"/>
          </a:xfrm>
        </p:spPr>
        <p:txBody>
          <a:bodyPr vert="horz" lIns="91440" tIns="45720" rIns="91440" bIns="45720" rtlCol="0" anchor="ctr"/>
          <a:lstStyle/>
          <a:p>
            <a:pPr algn="ctr"/>
            <a:fld id="{0DFFE5B2-33B1-A34A-8D22-ABF279668355}" type="slidenum">
              <a:rPr lang="en-VN" sz="1800" b="1">
                <a:solidFill>
                  <a:srgbClr val="C00000"/>
                </a:solidFill>
              </a:rPr>
              <a:pPr algn="ctr"/>
              <a:t>3</a:t>
            </a:fld>
            <a:endParaRPr lang="en-VN" sz="1800" b="1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C6876-9E5C-B918-3F0A-0D3AB051D429}"/>
              </a:ext>
            </a:extLst>
          </p:cNvPr>
          <p:cNvSpPr txBox="1"/>
          <p:nvPr/>
        </p:nvSpPr>
        <p:spPr>
          <a:xfrm>
            <a:off x="5084669" y="758029"/>
            <a:ext cx="714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Kwiatkowski, C. F. et al. </a:t>
            </a:r>
            <a:r>
              <a:rPr lang="en-US" i="1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Environ. Sci. Technol. Lett</a:t>
            </a:r>
            <a:r>
              <a:rPr lang="en-US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. </a:t>
            </a:r>
            <a:r>
              <a:rPr lang="en-US" b="1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2020</a:t>
            </a:r>
            <a:r>
              <a:rPr lang="en-US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,</a:t>
            </a:r>
            <a:r>
              <a:rPr lang="en-US" i="1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 7</a:t>
            </a:r>
            <a:r>
              <a:rPr lang="en-US">
                <a:solidFill>
                  <a:srgbClr val="0096FF"/>
                </a:solidFill>
                <a:effectLst/>
                <a:ea typeface="Malgun Gothic" panose="020B0503020000020004" pitchFamily="34" charset="-127"/>
              </a:rPr>
              <a:t> (8), 532–543. </a:t>
            </a:r>
            <a:endParaRPr lang="en-VN">
              <a:solidFill>
                <a:srgbClr val="009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E20891A-131A-8115-951F-A383CBFD15D4}"/>
              </a:ext>
            </a:extLst>
          </p:cNvPr>
          <p:cNvSpPr/>
          <p:nvPr/>
        </p:nvSpPr>
        <p:spPr>
          <a:xfrm>
            <a:off x="0" y="-1"/>
            <a:ext cx="12192000" cy="630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Needs to Develop Analytical Methods for Total PFAS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701C5-08C7-19E5-4BE8-09AAFAD7DCE1}"/>
              </a:ext>
            </a:extLst>
          </p:cNvPr>
          <p:cNvSpPr txBox="1"/>
          <p:nvPr/>
        </p:nvSpPr>
        <p:spPr>
          <a:xfrm>
            <a:off x="129844" y="5189788"/>
            <a:ext cx="6331916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2000" b="1" dirty="0">
                <a:solidFill>
                  <a:srgbClr val="0432FF"/>
                </a:solidFill>
              </a:rPr>
              <a:t>Overview of Different Analytical Approaches for PFASs and a Certain Concern of Unknown Portion.</a:t>
            </a:r>
            <a:endParaRPr lang="en-VN" sz="2000"/>
          </a:p>
        </p:txBody>
      </p:sp>
      <p:pic>
        <p:nvPicPr>
          <p:cNvPr id="5" name="Picture 4" descr="A diagram of a pyramid&#10;&#10;Description automatically generated">
            <a:extLst>
              <a:ext uri="{FF2B5EF4-FFF2-40B4-BE49-F238E27FC236}">
                <a16:creationId xmlns:a16="http://schemas.microsoft.com/office/drawing/2014/main" id="{23D747A3-10F2-9195-858D-69DF8A4E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55" y="1333914"/>
            <a:ext cx="4542145" cy="3559225"/>
          </a:xfrm>
          <a:prstGeom prst="rect">
            <a:avLst/>
          </a:prstGeom>
        </p:spPr>
      </p:pic>
      <p:pic>
        <p:nvPicPr>
          <p:cNvPr id="6" name="Picture 5" descr="A close up of a graph&#10;&#10;Description automatically generated">
            <a:extLst>
              <a:ext uri="{FF2B5EF4-FFF2-40B4-BE49-F238E27FC236}">
                <a16:creationId xmlns:a16="http://schemas.microsoft.com/office/drawing/2014/main" id="{7E79AA54-9DBC-D6A7-DF7F-A61C26137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7" y="1001959"/>
            <a:ext cx="1477522" cy="3992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381322-F1ED-FE0E-7CA2-1ED17CE0A19B}"/>
              </a:ext>
            </a:extLst>
          </p:cNvPr>
          <p:cNvSpPr txBox="1"/>
          <p:nvPr/>
        </p:nvSpPr>
        <p:spPr>
          <a:xfrm>
            <a:off x="135477" y="6402713"/>
            <a:ext cx="6178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Wang, Q. et al. (2023). </a:t>
            </a:r>
            <a:r>
              <a:rPr lang="en-US" sz="1400" b="0" i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TrAC Trends in Analytical Chemistry</a:t>
            </a:r>
            <a:r>
              <a:rPr lang="en-US" sz="1400" b="0" i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 117351.</a:t>
            </a:r>
            <a:endParaRPr lang="en-VN" sz="140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88E16-605D-1304-4A58-34EEF2E82E4F}"/>
              </a:ext>
            </a:extLst>
          </p:cNvPr>
          <p:cNvSpPr txBox="1"/>
          <p:nvPr/>
        </p:nvSpPr>
        <p:spPr>
          <a:xfrm>
            <a:off x="4949652" y="3589875"/>
            <a:ext cx="1058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b="1">
                <a:solidFill>
                  <a:srgbClr val="C00000"/>
                </a:solidFill>
              </a:rPr>
              <a:t>TOP Assay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6E5480-8129-B084-C11A-38FA93C4A732}"/>
              </a:ext>
            </a:extLst>
          </p:cNvPr>
          <p:cNvSpPr txBox="1"/>
          <p:nvPr/>
        </p:nvSpPr>
        <p:spPr>
          <a:xfrm>
            <a:off x="6189378" y="1169061"/>
            <a:ext cx="5877972" cy="33422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VN" sz="2400" b="1">
                <a:solidFill>
                  <a:srgbClr val="00B050"/>
                </a:solidFill>
              </a:rPr>
              <a:t>Adsorbable Organic Fluorine (AOF) Combustion-Ion Chromatography (CIC) </a:t>
            </a:r>
          </a:p>
          <a:p>
            <a:pPr>
              <a:lnSpc>
                <a:spcPct val="150000"/>
              </a:lnSpc>
            </a:pPr>
            <a:r>
              <a:rPr lang="en-VN" sz="2400"/>
              <a:t>as a </a:t>
            </a:r>
            <a:r>
              <a:rPr lang="en-VN" sz="2400" u="sng"/>
              <a:t>Standard Method </a:t>
            </a:r>
            <a:r>
              <a:rPr lang="en-VN" sz="2400"/>
              <a:t>for Unknown Organic F.</a:t>
            </a:r>
          </a:p>
          <a:p>
            <a:endParaRPr lang="en-VN" sz="2200"/>
          </a:p>
          <a:p>
            <a:pPr marL="374650">
              <a:lnSpc>
                <a:spcPct val="150000"/>
              </a:lnSpc>
            </a:pPr>
            <a:r>
              <a:rPr lang="en-VN" sz="2200">
                <a:sym typeface="Wingdings" pitchFamily="2" charset="2"/>
              </a:rPr>
              <a:t> </a:t>
            </a:r>
            <a:r>
              <a:rPr lang="en-VN" sz="2200"/>
              <a:t>PFAS adsorbed by activated carbon;</a:t>
            </a:r>
          </a:p>
          <a:p>
            <a:pPr marL="374650">
              <a:lnSpc>
                <a:spcPct val="150000"/>
              </a:lnSpc>
            </a:pPr>
            <a:r>
              <a:rPr lang="en-VN" sz="2200">
                <a:sym typeface="Wingdings" pitchFamily="2" charset="2"/>
              </a:rPr>
              <a:t> </a:t>
            </a:r>
            <a:r>
              <a:rPr lang="en-VN" sz="2200"/>
              <a:t>Defluorination by combustion; </a:t>
            </a:r>
          </a:p>
          <a:p>
            <a:pPr marL="374650">
              <a:lnSpc>
                <a:spcPct val="150000"/>
              </a:lnSpc>
            </a:pPr>
            <a:r>
              <a:rPr lang="en-VN" sz="2200">
                <a:sym typeface="Wingdings" pitchFamily="2" charset="2"/>
              </a:rPr>
              <a:t> </a:t>
            </a:r>
            <a:r>
              <a:rPr lang="en-VN" sz="2200"/>
              <a:t>Liberated fluoride is detected by IC.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4E312-596B-2148-BD36-DEA9255E69CC}"/>
              </a:ext>
            </a:extLst>
          </p:cNvPr>
          <p:cNvSpPr txBox="1"/>
          <p:nvPr/>
        </p:nvSpPr>
        <p:spPr>
          <a:xfrm>
            <a:off x="4469066" y="2124316"/>
            <a:ext cx="1539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600" b="1">
                <a:solidFill>
                  <a:srgbClr val="C00000"/>
                </a:solidFill>
              </a:rPr>
              <a:t>HPLC-(MS/)MS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A81F3C-5CD0-E361-E962-4479D46FA49F}"/>
              </a:ext>
            </a:extLst>
          </p:cNvPr>
          <p:cNvSpPr txBox="1"/>
          <p:nvPr/>
        </p:nvSpPr>
        <p:spPr>
          <a:xfrm>
            <a:off x="6829954" y="4821000"/>
            <a:ext cx="5237396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VN" sz="2400" i="1"/>
              <a:t>Sophisticated instruments</a:t>
            </a:r>
          </a:p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VN" sz="2400" b="1" i="1">
                <a:solidFill>
                  <a:srgbClr val="FF0000"/>
                </a:solidFill>
              </a:rPr>
              <a:t>Limitation in selectivity for PFAS </a:t>
            </a:r>
            <a:r>
              <a:rPr lang="en-VN" sz="2200" i="1">
                <a:solidFill>
                  <a:srgbClr val="FF0000"/>
                </a:solidFill>
              </a:rPr>
              <a:t>since CIC can include non-PFAS organofluorine</a:t>
            </a:r>
            <a:r>
              <a:rPr lang="en-VN" sz="2400" i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3031D70-95D5-4535-961C-37B93617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592" y="6177931"/>
            <a:ext cx="597407" cy="680069"/>
          </a:xfrm>
        </p:spPr>
        <p:txBody>
          <a:bodyPr vert="horz" lIns="91440" tIns="45720" rIns="91440" bIns="45720" rtlCol="0" anchor="ctr"/>
          <a:lstStyle/>
          <a:p>
            <a:pPr algn="ctr"/>
            <a:fld id="{0DFFE5B2-33B1-A34A-8D22-ABF279668355}" type="slidenum">
              <a:rPr lang="en-VN" sz="1800" b="1">
                <a:solidFill>
                  <a:srgbClr val="C00000"/>
                </a:solidFill>
              </a:rPr>
              <a:pPr algn="ctr"/>
              <a:t>4</a:t>
            </a:fld>
            <a:endParaRPr lang="en-VN" sz="1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9B1094A-1425-24A5-DA01-141BC75482A8}"/>
              </a:ext>
            </a:extLst>
          </p:cNvPr>
          <p:cNvSpPr/>
          <p:nvPr/>
        </p:nvSpPr>
        <p:spPr>
          <a:xfrm>
            <a:off x="0" y="-1"/>
            <a:ext cx="12192000" cy="630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Needs to Develop Analytical Methods for Total PFAS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4" name="Slide Number Placeholder 93">
            <a:extLst>
              <a:ext uri="{FF2B5EF4-FFF2-40B4-BE49-F238E27FC236}">
                <a16:creationId xmlns:a16="http://schemas.microsoft.com/office/drawing/2014/main" id="{73CDF536-B635-D4D5-E84A-BC6743CC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0935" y="6208109"/>
            <a:ext cx="591065" cy="649891"/>
          </a:xfrm>
        </p:spPr>
        <p:txBody>
          <a:bodyPr vert="horz" lIns="91440" tIns="45720" rIns="91440" bIns="45720" rtlCol="0" anchor="ctr"/>
          <a:lstStyle/>
          <a:p>
            <a:pPr algn="ctr"/>
            <a:fld id="{0DFFE5B2-33B1-A34A-8D22-ABF279668355}" type="slidenum">
              <a:rPr lang="en-VN" sz="1800" b="1">
                <a:solidFill>
                  <a:srgbClr val="C00000"/>
                </a:solidFill>
              </a:rPr>
              <a:pPr algn="ctr"/>
              <a:t>5</a:t>
            </a:fld>
            <a:endParaRPr lang="en-VN" sz="1800" b="1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5105B-A27E-A887-A9C5-56CDF22B437F}"/>
              </a:ext>
            </a:extLst>
          </p:cNvPr>
          <p:cNvSpPr txBox="1"/>
          <p:nvPr/>
        </p:nvSpPr>
        <p:spPr>
          <a:xfrm>
            <a:off x="6360210" y="3934577"/>
            <a:ext cx="5561789" cy="2057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VN" sz="2000" b="1"/>
              <a:t>The MB assay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000"/>
              <a:t>was adapted for smartphone-based methods for certain PFAS</a:t>
            </a:r>
            <a:r>
              <a:rPr lang="en-VN" sz="2000" baseline="30000"/>
              <a:t>b</a:t>
            </a:r>
            <a:r>
              <a:rPr lang="en-VN" sz="2000"/>
              <a:t>;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000"/>
              <a:t>includes non-PFAS </a:t>
            </a:r>
            <a:r>
              <a:rPr lang="en-VN" sz="2000" b="1"/>
              <a:t>anionic surfactants</a:t>
            </a:r>
            <a:r>
              <a:rPr lang="en-VN" sz="2000"/>
              <a:t>;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000">
                <a:sym typeface="Wingdings" pitchFamily="2" charset="2"/>
              </a:rPr>
              <a:t>cannot capture the non-anionic PFAS precursors.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9B57A-6DFD-4E1D-94D9-582A963CCD68}"/>
              </a:ext>
            </a:extLst>
          </p:cNvPr>
          <p:cNvSpPr txBox="1"/>
          <p:nvPr/>
        </p:nvSpPr>
        <p:spPr>
          <a:xfrm>
            <a:off x="270005" y="4026289"/>
            <a:ext cx="5561788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VN"/>
            </a:defPPr>
            <a:lvl1pPr algn="just">
              <a:lnSpc>
                <a:spcPct val="120000"/>
              </a:lnSpc>
              <a:spcAft>
                <a:spcPts val="800"/>
              </a:spcAft>
              <a:defRPr sz="2000" b="1"/>
            </a:lvl1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VN"/>
              <a:t>The SBP assay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b="0"/>
              <a:t>was used in batch or flow injection analysis for some specific PFAS</a:t>
            </a:r>
            <a:r>
              <a:rPr lang="en-VN" b="0" baseline="30000"/>
              <a:t>a</a:t>
            </a:r>
            <a:r>
              <a:rPr lang="en-VN" b="0"/>
              <a:t>;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b="0"/>
              <a:t>includes non-PFAS </a:t>
            </a:r>
            <a:r>
              <a:rPr lang="en-VN"/>
              <a:t>organofluorine</a:t>
            </a:r>
            <a:r>
              <a:rPr lang="en-VN" b="0"/>
              <a:t>.</a:t>
            </a:r>
            <a:endParaRPr lang="en-VN" b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F0561-F889-B332-9C14-5DE010A33F26}"/>
              </a:ext>
            </a:extLst>
          </p:cNvPr>
          <p:cNvSpPr txBox="1"/>
          <p:nvPr/>
        </p:nvSpPr>
        <p:spPr>
          <a:xfrm>
            <a:off x="7970844" y="1854140"/>
            <a:ext cx="4221156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VN" sz="2000" b="1"/>
              <a:t>Ion-pair reaction </a:t>
            </a:r>
            <a:r>
              <a:rPr lang="en-VN" sz="2000">
                <a:sym typeface="Wingdings" pitchFamily="2" charset="2"/>
              </a:rPr>
              <a:t> extract to DCM;</a:t>
            </a:r>
            <a:endParaRPr lang="en-VN" sz="200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VN" sz="2000"/>
              <a:t>UV/vis of DCM at 655 nm;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3A443-19E9-E478-9365-2E096C2DB2D8}"/>
              </a:ext>
            </a:extLst>
          </p:cNvPr>
          <p:cNvSpPr txBox="1"/>
          <p:nvPr/>
        </p:nvSpPr>
        <p:spPr>
          <a:xfrm>
            <a:off x="1746244" y="1514304"/>
            <a:ext cx="4386269" cy="164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VN" sz="2000" b="1"/>
              <a:t>Chemical defluorination </a:t>
            </a:r>
            <a:r>
              <a:rPr lang="en-VN" sz="2000"/>
              <a:t>(compared to combustion defluorination in CIC);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VN" sz="2000"/>
              <a:t>Precolumn derivatization LC/UV for measuring the liberated F</a:t>
            </a:r>
            <a:r>
              <a:rPr lang="en-VN" sz="2000" baseline="30000"/>
              <a:t>–</a:t>
            </a:r>
            <a:r>
              <a:rPr lang="en-VN" sz="2000"/>
              <a:t>.</a:t>
            </a:r>
            <a:r>
              <a:rPr lang="en-VN" sz="2000" baseline="30000"/>
              <a:t> </a:t>
            </a:r>
            <a:endParaRPr lang="en-VN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69A40-5F3A-54E3-C63F-7086189B5C84}"/>
              </a:ext>
            </a:extLst>
          </p:cNvPr>
          <p:cNvSpPr txBox="1"/>
          <p:nvPr/>
        </p:nvSpPr>
        <p:spPr>
          <a:xfrm>
            <a:off x="1255857" y="6028647"/>
            <a:ext cx="9753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b="1">
                <a:solidFill>
                  <a:srgbClr val="FF0000"/>
                </a:solidFill>
              </a:rPr>
              <a:t>Both methods still demonstrate a limitation in </a:t>
            </a:r>
            <a:r>
              <a:rPr lang="en-VN" sz="2200" b="1" u="sng">
                <a:solidFill>
                  <a:srgbClr val="FF0000"/>
                </a:solidFill>
              </a:rPr>
              <a:t>selectivity</a:t>
            </a:r>
            <a:r>
              <a:rPr lang="en-VN" sz="2200" b="1">
                <a:solidFill>
                  <a:srgbClr val="FF0000"/>
                </a:solidFill>
              </a:rPr>
              <a:t> and </a:t>
            </a:r>
            <a:r>
              <a:rPr lang="en-VN" sz="2200" b="1" u="sng">
                <a:solidFill>
                  <a:srgbClr val="FF0000"/>
                </a:solidFill>
              </a:rPr>
              <a:t>sensitivity</a:t>
            </a:r>
            <a:r>
              <a:rPr lang="en-VN" sz="2200" b="1">
                <a:solidFill>
                  <a:srgbClr val="FF0000"/>
                </a:solidFill>
              </a:rPr>
              <a:t> for PFAS.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73F15-359F-D855-6215-A6546FD1AC3F}"/>
              </a:ext>
            </a:extLst>
          </p:cNvPr>
          <p:cNvSpPr txBox="1"/>
          <p:nvPr/>
        </p:nvSpPr>
        <p:spPr>
          <a:xfrm>
            <a:off x="915538" y="3395176"/>
            <a:ext cx="10433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b="1">
                <a:solidFill>
                  <a:srgbClr val="3333FF"/>
                </a:solidFill>
              </a:rPr>
              <a:t>Analytical Method Principle of Sodium Biphenyl (SBP) and Methylene Blue (MB) Assays.</a:t>
            </a:r>
          </a:p>
        </p:txBody>
      </p:sp>
      <p:pic>
        <p:nvPicPr>
          <p:cNvPr id="92" name="Picture 91" descr="A diagram of a chemical process&#10;&#10;Description automatically generated with medium confidence">
            <a:extLst>
              <a:ext uri="{FF2B5EF4-FFF2-40B4-BE49-F238E27FC236}">
                <a16:creationId xmlns:a16="http://schemas.microsoft.com/office/drawing/2014/main" id="{DF0D7352-98D2-A138-3359-B715BF920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210" y="990140"/>
            <a:ext cx="1610634" cy="2429011"/>
          </a:xfrm>
          <a:prstGeom prst="rect">
            <a:avLst/>
          </a:prstGeom>
        </p:spPr>
      </p:pic>
      <p:pic>
        <p:nvPicPr>
          <p:cNvPr id="95" name="Picture 94" descr="A diagram of a fluoride&#10;&#10;Description automatically generated">
            <a:extLst>
              <a:ext uri="{FF2B5EF4-FFF2-40B4-BE49-F238E27FC236}">
                <a16:creationId xmlns:a16="http://schemas.microsoft.com/office/drawing/2014/main" id="{4E3815B9-2E53-91BD-9227-E9F671F6D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2" y="990140"/>
            <a:ext cx="1584138" cy="242901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A1AE4F9E-3399-CD67-6DC8-4196999FC22A}"/>
              </a:ext>
            </a:extLst>
          </p:cNvPr>
          <p:cNvSpPr txBox="1"/>
          <p:nvPr/>
        </p:nvSpPr>
        <p:spPr>
          <a:xfrm>
            <a:off x="119512" y="6489490"/>
            <a:ext cx="63946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a</a:t>
            </a:r>
            <a:r>
              <a:rPr lang="en-US" sz="16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Musijowski, J. et al. </a:t>
            </a:r>
            <a:r>
              <a:rPr lang="en-US" sz="1600" i="1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Anal. Chim. Acta</a:t>
            </a:r>
            <a:r>
              <a:rPr lang="en-US" sz="16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 </a:t>
            </a:r>
            <a:r>
              <a:rPr lang="en-US" sz="1600" b="1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2007</a:t>
            </a:r>
            <a:r>
              <a:rPr lang="en-US" sz="16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, </a:t>
            </a:r>
            <a:r>
              <a:rPr lang="en-US" sz="1600" i="1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600</a:t>
            </a:r>
            <a:r>
              <a:rPr lang="en-US" sz="1600">
                <a:solidFill>
                  <a:srgbClr val="0070C0"/>
                </a:solidFill>
                <a:effectLst/>
                <a:ea typeface="Malgun Gothic" panose="020B0503020000020004" pitchFamily="34" charset="-127"/>
              </a:rPr>
              <a:t> (1-2 SPEC. ISS.), 147–154.</a:t>
            </a:r>
            <a:r>
              <a:rPr lang="en-VN" sz="1600">
                <a:solidFill>
                  <a:srgbClr val="0070C0"/>
                </a:solidFill>
                <a:effectLst/>
              </a:rPr>
              <a:t> </a:t>
            </a:r>
            <a:endParaRPr lang="en-VN" sz="1600">
              <a:solidFill>
                <a:srgbClr val="0070C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E682197-3E70-404D-403D-E2E340A94B40}"/>
              </a:ext>
            </a:extLst>
          </p:cNvPr>
          <p:cNvSpPr txBox="1"/>
          <p:nvPr/>
        </p:nvSpPr>
        <p:spPr>
          <a:xfrm>
            <a:off x="6728254" y="6489490"/>
            <a:ext cx="5463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Al Amin, M et al.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Environ. Technol. Innov. </a:t>
            </a:r>
            <a:r>
              <a:rPr lang="en-US" sz="16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2020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18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100778.</a:t>
            </a:r>
            <a:r>
              <a:rPr lang="en-VN" sz="160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VN" sz="1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222F737-89C4-77B3-7FEC-0134FD6DE541}"/>
              </a:ext>
            </a:extLst>
          </p:cNvPr>
          <p:cNvSpPr txBox="1"/>
          <p:nvPr/>
        </p:nvSpPr>
        <p:spPr>
          <a:xfrm>
            <a:off x="1534135" y="702904"/>
            <a:ext cx="4810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Jones, B. C. et al.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J. Pharm. Sci.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16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1971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60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(7), 1036–1039. </a:t>
            </a:r>
            <a:endParaRPr lang="en-VN" sz="1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CE64EFD-9F1E-D0A7-F545-D90BFB59C549}"/>
              </a:ext>
            </a:extLst>
          </p:cNvPr>
          <p:cNvSpPr txBox="1"/>
          <p:nvPr/>
        </p:nvSpPr>
        <p:spPr>
          <a:xfrm>
            <a:off x="7686618" y="675209"/>
            <a:ext cx="5281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Jurado, E. et al.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Chemosphere </a:t>
            </a:r>
            <a:r>
              <a:rPr lang="en-US" sz="16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2006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</a:t>
            </a:r>
            <a:r>
              <a:rPr lang="en-US" sz="1600" i="1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65</a:t>
            </a:r>
            <a:r>
              <a:rPr lang="en-US" sz="16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(2), 278–285. </a:t>
            </a:r>
            <a:endParaRPr lang="en-VN" sz="1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E20891A-131A-8115-951F-A383CBFD15D4}"/>
              </a:ext>
            </a:extLst>
          </p:cNvPr>
          <p:cNvSpPr/>
          <p:nvPr/>
        </p:nvSpPr>
        <p:spPr>
          <a:xfrm>
            <a:off x="0" y="-1"/>
            <a:ext cx="12192000" cy="630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Persulfate Preoxidation (TOP Assay) to Improve the Selectivity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753C890-295B-2027-D3D2-399DDEA3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0208" y="6137257"/>
            <a:ext cx="621791" cy="720743"/>
          </a:xfrm>
        </p:spPr>
        <p:txBody>
          <a:bodyPr vert="horz" lIns="91440" tIns="45720" rIns="91440" bIns="45720" rtlCol="0" anchor="ctr"/>
          <a:lstStyle/>
          <a:p>
            <a:pPr algn="ctr"/>
            <a:fld id="{0DFFE5B2-33B1-A34A-8D22-ABF279668355}" type="slidenum">
              <a:rPr lang="en-VN" sz="1800" b="1">
                <a:solidFill>
                  <a:srgbClr val="C00000"/>
                </a:solidFill>
              </a:rPr>
              <a:pPr algn="ctr"/>
              <a:t>6</a:t>
            </a:fld>
            <a:endParaRPr lang="en-VN" sz="1800" b="1">
              <a:solidFill>
                <a:srgbClr val="C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5A43A4-628A-9D68-CA74-E965AC1390A1}"/>
              </a:ext>
            </a:extLst>
          </p:cNvPr>
          <p:cNvGrpSpPr>
            <a:grpSpLocks noChangeAspect="1"/>
          </p:cNvGrpSpPr>
          <p:nvPr/>
        </p:nvGrpSpPr>
        <p:grpSpPr>
          <a:xfrm>
            <a:off x="4880850" y="906445"/>
            <a:ext cx="7131279" cy="3388555"/>
            <a:chOff x="1430006" y="749113"/>
            <a:chExt cx="9079992" cy="4314520"/>
          </a:xfrm>
        </p:grpSpPr>
        <p:pic>
          <p:nvPicPr>
            <p:cNvPr id="2" name="Picture 1" descr="Diagram of a diagram of a water drop&#10;&#10;Description automatically generated with medium confidence">
              <a:extLst>
                <a:ext uri="{FF2B5EF4-FFF2-40B4-BE49-F238E27FC236}">
                  <a16:creationId xmlns:a16="http://schemas.microsoft.com/office/drawing/2014/main" id="{27B674D7-83D2-FDD0-C2A0-7E8386879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0006" y="749113"/>
              <a:ext cx="9079992" cy="4314520"/>
            </a:xfrm>
            <a:prstGeom prst="rect">
              <a:avLst/>
            </a:prstGeom>
          </p:spPr>
        </p:pic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87FACEB-778F-94A6-D230-AB7B6361AE50}"/>
                </a:ext>
              </a:extLst>
            </p:cNvPr>
            <p:cNvSpPr/>
            <p:nvPr/>
          </p:nvSpPr>
          <p:spPr>
            <a:xfrm>
              <a:off x="2953265" y="1013254"/>
              <a:ext cx="2619632" cy="405037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15000"/>
              </a:schemeClr>
            </a:solidFill>
            <a:ln>
              <a:solidFill>
                <a:srgbClr val="FF40FF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5" name="Picture 4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7EA41F08-F4B4-6308-E9AB-232968047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36" y="1221652"/>
            <a:ext cx="3585353" cy="2906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20CC0-B0E2-5F10-5D9B-BD268DF70826}"/>
              </a:ext>
            </a:extLst>
          </p:cNvPr>
          <p:cNvSpPr txBox="1"/>
          <p:nvPr/>
        </p:nvSpPr>
        <p:spPr>
          <a:xfrm>
            <a:off x="0" y="4211855"/>
            <a:ext cx="4302733" cy="1193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Conventional Role of TOP</a:t>
            </a:r>
            <a:r>
              <a:rPr lang="en-US" sz="20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Assay:</a:t>
            </a:r>
          </a:p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Convert PFAS Precursors to Terminals to Estimate Precursor Contents by LC/MS.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570B0-821A-E7D7-C626-D1BB7D7691C5}"/>
              </a:ext>
            </a:extLst>
          </p:cNvPr>
          <p:cNvSpPr txBox="1"/>
          <p:nvPr/>
        </p:nvSpPr>
        <p:spPr>
          <a:xfrm>
            <a:off x="179870" y="782199"/>
            <a:ext cx="2055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B0F0"/>
                </a:solidFill>
              </a:rPr>
              <a:t>Dora Chiang (2019)</a:t>
            </a:r>
            <a:endParaRPr lang="en-VN" sz="140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F23AF-963C-B1D1-7A94-0EE59DE7F4CC}"/>
              </a:ext>
            </a:extLst>
          </p:cNvPr>
          <p:cNvSpPr txBox="1"/>
          <p:nvPr/>
        </p:nvSpPr>
        <p:spPr>
          <a:xfrm>
            <a:off x="4436076" y="4435050"/>
            <a:ext cx="7755924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vi-VN" sz="2000" b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Entire Workflow for Quantifying Total PFAS in Water</a:t>
            </a:r>
            <a:r>
              <a:rPr lang="en-US" sz="2000" b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Persulfate Preoxidation (TOP Assay) Followed by SBP or MB Assays.</a:t>
            </a:r>
            <a:endParaRPr lang="en-US" sz="20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BDA11-E5A1-D50D-FB1F-5187CB7A40F1}"/>
              </a:ext>
            </a:extLst>
          </p:cNvPr>
          <p:cNvSpPr txBox="1"/>
          <p:nvPr/>
        </p:nvSpPr>
        <p:spPr>
          <a:xfrm>
            <a:off x="1127980" y="5579961"/>
            <a:ext cx="3389391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200" b="1"/>
              <a:t>TOP ASSAY IN THIS STUDY IS EXPECTED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1D639-C461-9DA9-EBDC-92868AD2C23A}"/>
              </a:ext>
            </a:extLst>
          </p:cNvPr>
          <p:cNvSpPr txBox="1"/>
          <p:nvPr/>
        </p:nvSpPr>
        <p:spPr>
          <a:xfrm>
            <a:off x="4577422" y="5483865"/>
            <a:ext cx="747323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VN"/>
              <a:t>decompose/oxidize the anionic surfactants (e.g., sodim dodecyl sulfate);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VN"/>
              <a:t>mineralize organofluorine into F</a:t>
            </a:r>
            <a:r>
              <a:rPr lang="en-VN" baseline="30000"/>
              <a:t>–</a:t>
            </a:r>
            <a:r>
              <a:rPr lang="en-VN"/>
              <a:t> </a:t>
            </a:r>
            <a:r>
              <a:rPr lang="en-VN">
                <a:sym typeface="Wingdings" pitchFamily="2" charset="2"/>
              </a:rPr>
              <a:t> washed out by the later SPE;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VN" i="1">
                <a:solidFill>
                  <a:srgbClr val="FF0000"/>
                </a:solidFill>
                <a:sym typeface="Wingdings" pitchFamily="2" charset="2"/>
              </a:rPr>
              <a:t>convert the non-anionic PFAS precursors to the anionic terminals  increase the </a:t>
            </a:r>
            <a:r>
              <a:rPr lang="en-VN" b="1" i="1">
                <a:solidFill>
                  <a:srgbClr val="FF0000"/>
                </a:solidFill>
                <a:sym typeface="Wingdings" pitchFamily="2" charset="2"/>
              </a:rPr>
              <a:t>inclusivity for MB assay</a:t>
            </a:r>
            <a:r>
              <a:rPr lang="en-VN" i="1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VN" i="1">
              <a:solidFill>
                <a:srgbClr val="FF0000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4685DA18-7CFB-EE7E-982A-F72E8BED1EE2}"/>
              </a:ext>
            </a:extLst>
          </p:cNvPr>
          <p:cNvSpPr/>
          <p:nvPr/>
        </p:nvSpPr>
        <p:spPr>
          <a:xfrm>
            <a:off x="4457322" y="5540036"/>
            <a:ext cx="120100" cy="115732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E936D4-77BD-D091-A774-21AC1E3EDA86}"/>
              </a:ext>
            </a:extLst>
          </p:cNvPr>
          <p:cNvSpPr/>
          <p:nvPr/>
        </p:nvSpPr>
        <p:spPr>
          <a:xfrm>
            <a:off x="2550160" y="1452485"/>
            <a:ext cx="1656080" cy="1402475"/>
          </a:xfrm>
          <a:prstGeom prst="ellipse">
            <a:avLst/>
          </a:prstGeom>
          <a:noFill/>
          <a:ln w="19050">
            <a:solidFill>
              <a:srgbClr val="FF4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7AF93E-EDCE-75A3-9756-F25A5150F99D}"/>
              </a:ext>
            </a:extLst>
          </p:cNvPr>
          <p:cNvCxnSpPr/>
          <p:nvPr/>
        </p:nvCxnSpPr>
        <p:spPr>
          <a:xfrm flipV="1">
            <a:off x="1781299" y="1579418"/>
            <a:ext cx="902524" cy="71252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2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E20891A-131A-8115-951F-A383CBFD15D4}"/>
              </a:ext>
            </a:extLst>
          </p:cNvPr>
          <p:cNvSpPr/>
          <p:nvPr/>
        </p:nvSpPr>
        <p:spPr>
          <a:xfrm>
            <a:off x="0" y="-1"/>
            <a:ext cx="12192000" cy="630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Research Objectives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C3DA8-9250-4AAF-243F-4D2234075383}"/>
              </a:ext>
            </a:extLst>
          </p:cNvPr>
          <p:cNvSpPr txBox="1"/>
          <p:nvPr/>
        </p:nvSpPr>
        <p:spPr>
          <a:xfrm>
            <a:off x="12336162" y="1247499"/>
            <a:ext cx="11429313" cy="507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VN" sz="2200">
                <a:highlight>
                  <a:srgbClr val="FFFF00"/>
                </a:highlight>
              </a:rPr>
              <a:t>This study used the ion-pair reaction with </a:t>
            </a:r>
            <a:r>
              <a:rPr lang="en-VN" sz="2200" b="1">
                <a:solidFill>
                  <a:srgbClr val="C00000"/>
                </a:solidFill>
                <a:highlight>
                  <a:srgbClr val="FFFF00"/>
                </a:highlight>
              </a:rPr>
              <a:t>MB (UV-Vis)</a:t>
            </a:r>
            <a:r>
              <a:rPr lang="en-VN" sz="2200" b="1">
                <a:highlight>
                  <a:srgbClr val="FFFF00"/>
                </a:highlight>
              </a:rPr>
              <a:t> </a:t>
            </a:r>
            <a:r>
              <a:rPr lang="en-VN" sz="2200">
                <a:highlight>
                  <a:srgbClr val="FFFF00"/>
                </a:highlight>
              </a:rPr>
              <a:t>and chemical defluorination by </a:t>
            </a:r>
            <a:r>
              <a:rPr lang="en-VN" sz="2200" b="1">
                <a:solidFill>
                  <a:srgbClr val="C00000"/>
                </a:solidFill>
                <a:highlight>
                  <a:srgbClr val="FFFF00"/>
                </a:highlight>
              </a:rPr>
              <a:t>SBP (HPLC-UV)</a:t>
            </a:r>
            <a:r>
              <a:rPr lang="en-VN" sz="2200">
                <a:highlight>
                  <a:srgbClr val="FFFF00"/>
                </a:highlight>
              </a:rPr>
              <a:t> for quantifying total PFASs in water samples.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VN" sz="2200" b="1">
                <a:highlight>
                  <a:srgbClr val="FFFF00"/>
                </a:highlight>
              </a:rPr>
              <a:t>TOP assay was applied to improve the method selectivity:</a:t>
            </a:r>
          </a:p>
          <a:p>
            <a:pPr marL="755650" indent="-255588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200" i="1">
                <a:highlight>
                  <a:srgbClr val="FFFF00"/>
                </a:highlight>
              </a:rPr>
              <a:t>convert PFAS precursors to anionic terminals (MB assay);</a:t>
            </a:r>
          </a:p>
          <a:p>
            <a:pPr marL="755650" indent="-255588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200" i="1">
                <a:highlight>
                  <a:srgbClr val="FFFF00"/>
                </a:highlight>
              </a:rPr>
              <a:t>remove the non-PFAS anionic surfactants (MB assay);</a:t>
            </a:r>
          </a:p>
          <a:p>
            <a:pPr marL="755650" indent="-255588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VN" sz="2200" i="1">
                <a:highlight>
                  <a:srgbClr val="FFFF00"/>
                </a:highlight>
              </a:rPr>
              <a:t>remove the non-PFAS organo fluorine (SBP assay).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VN" sz="2200">
                <a:highlight>
                  <a:srgbClr val="FFFF00"/>
                </a:highlight>
              </a:rPr>
              <a:t>Analytical methods were optimized and validated.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VN" sz="2200">
                <a:highlight>
                  <a:srgbClr val="FFFF00"/>
                </a:highlight>
              </a:rPr>
              <a:t>Applications to simulated waters (</a:t>
            </a:r>
            <a:r>
              <a:rPr lang="en-VN" sz="2200" b="1" i="1">
                <a:highlight>
                  <a:srgbClr val="FFFF00"/>
                </a:highlight>
              </a:rPr>
              <a:t>DIW, tap water, drinking water influent</a:t>
            </a:r>
            <a:r>
              <a:rPr lang="en-VN" sz="2200">
                <a:highlight>
                  <a:srgbClr val="FFFF00"/>
                </a:highlight>
              </a:rPr>
              <a:t>, and </a:t>
            </a:r>
            <a:r>
              <a:rPr lang="en-VN" sz="2200" b="1" i="1">
                <a:highlight>
                  <a:srgbClr val="FFFF00"/>
                </a:highlight>
              </a:rPr>
              <a:t>domestic wastewater effluent </a:t>
            </a:r>
            <a:r>
              <a:rPr lang="en-VN" sz="2200">
                <a:highlight>
                  <a:srgbClr val="FFFF00"/>
                </a:highlight>
              </a:rPr>
              <a:t>spiked selected model PFASs).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VN" sz="2200">
                <a:highlight>
                  <a:srgbClr val="FFFF00"/>
                </a:highlight>
              </a:rPr>
              <a:t>Applications to real PFAS-containing industrial wastewater effluent and comparison to </a:t>
            </a:r>
            <a:r>
              <a:rPr lang="en-VN" sz="2200" b="1">
                <a:highlight>
                  <a:srgbClr val="FFFF00"/>
                </a:highlight>
              </a:rPr>
              <a:t>AOF Combustion IC </a:t>
            </a:r>
            <a:r>
              <a:rPr lang="en-VN" sz="2200">
                <a:highlight>
                  <a:srgbClr val="FFFF00"/>
                </a:highlight>
              </a:rPr>
              <a:t>and </a:t>
            </a:r>
            <a:r>
              <a:rPr lang="en-VN" sz="2200" b="1">
                <a:highlight>
                  <a:srgbClr val="FFFF00"/>
                </a:highlight>
              </a:rPr>
              <a:t>HPLC-MS/MS </a:t>
            </a:r>
            <a:r>
              <a:rPr lang="en-VN" sz="2200">
                <a:highlight>
                  <a:srgbClr val="FFFF00"/>
                </a:highlight>
              </a:rPr>
              <a:t>(33 PFAS species).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F17D466-460A-A592-DE2B-A4C718EE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7</a:t>
            </a:fld>
            <a:endParaRPr lang="en-VN" sz="1800" b="1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8A34F-32FA-62FC-68C7-0C5D9A608225}"/>
              </a:ext>
            </a:extLst>
          </p:cNvPr>
          <p:cNvSpPr txBox="1"/>
          <p:nvPr/>
        </p:nvSpPr>
        <p:spPr>
          <a:xfrm>
            <a:off x="235493" y="828862"/>
            <a:ext cx="11715441" cy="486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This study d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eveloped an analytical methods for </a:t>
            </a:r>
            <a:r>
              <a:rPr lang="en-US" sz="2200" b="1" u="sng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total PFAS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based on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persulfate preoxidation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followed by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chemical defluorination with SBP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or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ion-pair formation with MB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en-US" sz="2200">
              <a:solidFill>
                <a:srgbClr val="000000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T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he conditions of SBP and MB assays were optimized and tested for their responses with a range of PFAS structures, including PFAS terminals and precursors. </a:t>
            </a: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The effects of persulfate preoxidation and SPE on the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selectivity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and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sensitivity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of the methods were investigated using </a:t>
            </a:r>
            <a:r>
              <a:rPr lang="en-US" sz="2200" b="1" u="sng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simulated samples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spiked with various PFAS terminals and precursors, as well as other </a:t>
            </a:r>
            <a:r>
              <a:rPr lang="en-US" sz="220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interferences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i="1">
                <a:solidFill>
                  <a:schemeClr val="accent2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such as organofluorine compounds, anionic surfactant, and F</a:t>
            </a:r>
            <a:r>
              <a:rPr lang="en-US" sz="2200" i="1" baseline="30000">
                <a:solidFill>
                  <a:schemeClr val="accent2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–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T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he developed methods were applied to quantify total PFAS in </a:t>
            </a:r>
            <a:r>
              <a:rPr lang="en-US" sz="2200" b="1" u="sng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industrial wastewater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200" b="1" u="sng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Reference methods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LC/MS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(33 specific PFAS compounds*) and the </a:t>
            </a:r>
            <a:r>
              <a:rPr lang="en-US" sz="2200" b="1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CIC method </a:t>
            </a:r>
            <a:r>
              <a:rPr lang="en-US" sz="220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to determine adsorbable organic fluorine (AOF). </a:t>
            </a:r>
            <a:endParaRPr lang="en-VN" sz="2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1DEA3-5047-2FA2-EDCE-645B76B1FEF1}"/>
              </a:ext>
            </a:extLst>
          </p:cNvPr>
          <p:cNvSpPr txBox="1"/>
          <p:nvPr/>
        </p:nvSpPr>
        <p:spPr>
          <a:xfrm>
            <a:off x="235493" y="5858569"/>
            <a:ext cx="11897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*33 PFAS species: PFMOAA, PMPA, PFMOPrA, PFMOBA, PEPA, PFPrOPrA</a:t>
            </a:r>
            <a:r>
              <a:rPr lang="en-US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/HFPO-DA (“GenX”)</a:t>
            </a:r>
            <a:r>
              <a:rPr lang="vi-VN" i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ADONA, 9Cl-PF3ONS, 11Cl-PF3ONS, 4:2 FTS, 6:2 FTS, 8:2 FTS, PFBSA, PFHxSA, N-MeFOSAA, N-EtFOSAA, 6:2 diPAP, PFBA, PFPeA, PFHxA, PFHpA, PFOA, PFNA, PFDA, PFDoA, PFUdA, PFBS, PFPeS, PFHxS, PFHpS, PFOS, PFDS, and PFNS</a:t>
            </a:r>
            <a:r>
              <a:rPr lang="en-VN" i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VN" sz="2000" b="1" i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6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4D6E6D-C163-DBA0-703D-41312B0D8D18}"/>
              </a:ext>
            </a:extLst>
          </p:cNvPr>
          <p:cNvGrpSpPr/>
          <p:nvPr/>
        </p:nvGrpSpPr>
        <p:grpSpPr>
          <a:xfrm>
            <a:off x="0" y="-164816"/>
            <a:ext cx="12192000" cy="923330"/>
            <a:chOff x="0" y="-164816"/>
            <a:chExt cx="12192000" cy="9233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D61118-65A7-24F7-75EB-CEC13031BB74}"/>
                </a:ext>
              </a:extLst>
            </p:cNvPr>
            <p:cNvGrpSpPr/>
            <p:nvPr/>
          </p:nvGrpSpPr>
          <p:grpSpPr>
            <a:xfrm>
              <a:off x="0" y="-4582"/>
              <a:ext cx="12192000" cy="637952"/>
              <a:chOff x="0" y="-4582"/>
              <a:chExt cx="12192000" cy="63795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F8F9ABF-0D22-C475-6391-525EC8B434FF}"/>
                  </a:ext>
                </a:extLst>
              </p:cNvPr>
              <p:cNvSpPr/>
              <p:nvPr/>
            </p:nvSpPr>
            <p:spPr>
              <a:xfrm>
                <a:off x="1192678" y="3175"/>
                <a:ext cx="10999322" cy="63019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Optimization of the SBP Assay for Total PFAS Analysis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AA8F213-F443-095E-D587-59656B8FBB08}"/>
                  </a:ext>
                </a:extLst>
              </p:cNvPr>
              <p:cNvSpPr/>
              <p:nvPr/>
            </p:nvSpPr>
            <p:spPr>
              <a:xfrm>
                <a:off x="0" y="-4582"/>
                <a:ext cx="1192677" cy="6379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4CC0D5-2D0A-98FC-B87A-7048019B2C1B}"/>
                </a:ext>
              </a:extLst>
            </p:cNvPr>
            <p:cNvSpPr/>
            <p:nvPr/>
          </p:nvSpPr>
          <p:spPr>
            <a:xfrm>
              <a:off x="386947" y="-16481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4C1FE11-EF1A-B193-1B55-349EF7777770}"/>
              </a:ext>
            </a:extLst>
          </p:cNvPr>
          <p:cNvSpPr txBox="1"/>
          <p:nvPr/>
        </p:nvSpPr>
        <p:spPr>
          <a:xfrm>
            <a:off x="152990" y="5114975"/>
            <a:ext cx="6956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SBP Defluronation Efficiencies of Different PFAS Structures.</a:t>
            </a:r>
            <a:r>
              <a:rPr lang="vi-VN" sz="2000" b="1">
                <a:solidFill>
                  <a:srgbClr val="3333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Defluorinaiton efficiency (%) was calculated as 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</a:t>
            </a:r>
            <a:r>
              <a:rPr lang="vi-VN" sz="2000" b="1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F-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/(C</a:t>
            </a:r>
            <a:r>
              <a:rPr lang="vi-VN" sz="2000" b="1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0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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N</a:t>
            </a:r>
            <a:r>
              <a:rPr lang="vi-VN" sz="2000" b="1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C-F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) 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sym typeface="Symbol" pitchFamily="2" charset="2"/>
              </a:rPr>
              <a:t></a:t>
            </a:r>
            <a:r>
              <a:rPr lang="vi-VN" sz="20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100%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, C</a:t>
            </a:r>
            <a:r>
              <a:rPr lang="vi-VN" sz="2000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F-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the molar concentration of F</a:t>
            </a:r>
            <a:r>
              <a:rPr lang="vi-VN" sz="2000" baseline="30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–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released in the SBP assay, C</a:t>
            </a:r>
            <a:r>
              <a:rPr lang="vi-VN" sz="2000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0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the initial molar concentration of each PFAS, and N</a:t>
            </a:r>
            <a:r>
              <a:rPr lang="vi-VN" sz="2000" baseline="-25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C-F</a:t>
            </a:r>
            <a:r>
              <a:rPr lang="vi-VN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the number of C-F bonds in the PFAS molecule.</a:t>
            </a:r>
            <a:r>
              <a:rPr lang="vi-VN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764DC3A-5282-FFA8-C24C-E526C02D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8</a:t>
            </a:fld>
            <a:endParaRPr lang="en-VN" sz="1800" b="1">
              <a:solidFill>
                <a:srgbClr val="C00000"/>
              </a:solidFill>
            </a:endParaRPr>
          </a:p>
        </p:txBody>
      </p:sp>
      <p:pic>
        <p:nvPicPr>
          <p:cNvPr id="3" name="Picture 2" descr="A graph of a number of different levels of pfas&#10;&#10;Description automatically generated with medium confidence">
            <a:extLst>
              <a:ext uri="{FF2B5EF4-FFF2-40B4-BE49-F238E27FC236}">
                <a16:creationId xmlns:a16="http://schemas.microsoft.com/office/drawing/2014/main" id="{EF569330-5B6B-BBE6-B1C7-9FF2249EA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656" y="1101251"/>
            <a:ext cx="7273845" cy="3896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921A4B-26AC-7EF3-9709-11CE1842F000}"/>
                  </a:ext>
                </a:extLst>
              </p:cNvPr>
              <p:cNvSpPr txBox="1"/>
              <p:nvPr/>
            </p:nvSpPr>
            <p:spPr>
              <a:xfrm>
                <a:off x="12637756" y="2012573"/>
                <a:ext cx="3069815" cy="667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</a:rPr>
                        <m:t>DeF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</a:rPr>
                        <m:t>Efficiency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/>
                                <m:sup>
                                  <m:r>
                                    <a:rPr lang="en-US" sz="20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×100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  <m:r>
                        <a:rPr lang="en-US" sz="20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VN" sz="2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921A4B-26AC-7EF3-9709-11CE1842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7756" y="2012573"/>
                <a:ext cx="3069815" cy="667490"/>
              </a:xfrm>
              <a:prstGeom prst="rect">
                <a:avLst/>
              </a:prstGeom>
              <a:blipFill>
                <a:blip r:embed="rId4"/>
                <a:stretch>
                  <a:fillRect l="-1653" t="-1852" r="-2893"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B0FA4B1-974F-F38B-AE7B-D2A0DB6AFFD6}"/>
              </a:ext>
            </a:extLst>
          </p:cNvPr>
          <p:cNvSpPr txBox="1"/>
          <p:nvPr/>
        </p:nvSpPr>
        <p:spPr>
          <a:xfrm>
            <a:off x="12775579" y="3123805"/>
            <a:ext cx="4128625" cy="95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938" indent="-1349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</a:t>
            </a:r>
            <a:r>
              <a:rPr lang="vi-VN" sz="1600" baseline="-250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F-</a:t>
            </a: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: molar concentration of F</a:t>
            </a:r>
            <a:r>
              <a:rPr lang="vi-VN" sz="1600" baseline="30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</a:t>
            </a: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(SBP assay); </a:t>
            </a:r>
          </a:p>
          <a:p>
            <a:pPr marL="134938" indent="-1349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</a:t>
            </a:r>
            <a:r>
              <a:rPr lang="vi-VN" sz="1600" baseline="-250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0</a:t>
            </a:r>
            <a:r>
              <a:rPr lang="vi-VN" sz="1600">
                <a:latin typeface="Times New Roman" panose="02020603050405020304" pitchFamily="18" charset="0"/>
                <a:ea typeface="Malgun Gothic" panose="020B0503020000020004" pitchFamily="34" charset="-127"/>
              </a:rPr>
              <a:t>:</a:t>
            </a:r>
            <a:r>
              <a:rPr lang="vi-VN" sz="1600" baseline="-25000"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initial molar concentration of PFAS;</a:t>
            </a:r>
          </a:p>
          <a:p>
            <a:pPr marL="134938" indent="-1349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N</a:t>
            </a:r>
            <a:r>
              <a:rPr lang="vi-VN" sz="1600" baseline="-250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C-F</a:t>
            </a:r>
            <a:r>
              <a:rPr lang="vi-VN" sz="160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: number of C-F bonds.</a:t>
            </a:r>
            <a:endParaRPr lang="en-VN" sz="16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CE0F63-AB03-3F87-4C81-263EDC3AC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595" y="1101251"/>
            <a:ext cx="4751415" cy="32533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AC16CD-CA02-3014-AFBD-92C1225FEF68}"/>
              </a:ext>
            </a:extLst>
          </p:cNvPr>
          <p:cNvSpPr txBox="1"/>
          <p:nvPr/>
        </p:nvSpPr>
        <p:spPr>
          <a:xfrm>
            <a:off x="6685585" y="806015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/>
              <a:t>(a)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3334B-880E-6712-111E-3F157D654E2E}"/>
              </a:ext>
            </a:extLst>
          </p:cNvPr>
          <p:cNvSpPr txBox="1"/>
          <p:nvPr/>
        </p:nvSpPr>
        <p:spPr>
          <a:xfrm>
            <a:off x="11556186" y="78467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/>
              <a:t>(b)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9C7AA-D151-00E5-835B-657D3A4F5688}"/>
              </a:ext>
            </a:extLst>
          </p:cNvPr>
          <p:cNvSpPr txBox="1"/>
          <p:nvPr/>
        </p:nvSpPr>
        <p:spPr>
          <a:xfrm>
            <a:off x="7287595" y="5114975"/>
            <a:ext cx="49102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Effects of TOP Assay on SBP Assay Responses of PFOA, Organofluorine and their Mixtures.</a:t>
            </a:r>
            <a:r>
              <a:rPr lang="en-US" sz="2000" b="1">
                <a:solidFill>
                  <a:srgbClr val="3333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fluocinolone acetonide-FCL, ciprofloxacin-CIP, 1-bromo-4-fluorobenzene-BFB.</a:t>
            </a:r>
            <a:endParaRPr lang="en-VN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55999B-F35D-31B3-F12C-F62EC95168CA}"/>
              </a:ext>
            </a:extLst>
          </p:cNvPr>
          <p:cNvSpPr txBox="1"/>
          <p:nvPr/>
        </p:nvSpPr>
        <p:spPr>
          <a:xfrm>
            <a:off x="9124482" y="4328554"/>
            <a:ext cx="132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C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17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H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18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FN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O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3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1600" b="1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5.7% F</a:t>
            </a:r>
            <a:endParaRPr lang="en-VN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076B30-9ECB-77B1-A82D-3FD31D8D3000}"/>
              </a:ext>
            </a:extLst>
          </p:cNvPr>
          <p:cNvSpPr txBox="1"/>
          <p:nvPr/>
        </p:nvSpPr>
        <p:spPr>
          <a:xfrm>
            <a:off x="10280924" y="4302554"/>
            <a:ext cx="132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C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6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H</a:t>
            </a:r>
            <a:r>
              <a:rPr lang="vi-VN" sz="1600" baseline="-250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4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BrF</a:t>
            </a:r>
            <a:r>
              <a:rPr lang="vi-VN" sz="1600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vi-VN" sz="1600" b="1">
                <a:solidFill>
                  <a:srgbClr val="FF0000"/>
                </a:solidFill>
                <a:effectLst/>
                <a:latin typeface="+mj-lt"/>
                <a:ea typeface="Malgun Gothic" panose="020B0503020000020004" pitchFamily="34" charset="-127"/>
                <a:cs typeface="Calibri" panose="020F0502020204030204" pitchFamily="34" charset="0"/>
              </a:rPr>
              <a:t>10.9% F</a:t>
            </a:r>
            <a:endParaRPr lang="en-VN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B053C3-D744-C557-7D98-17994C0A94D4}"/>
              </a:ext>
            </a:extLst>
          </p:cNvPr>
          <p:cNvSpPr txBox="1"/>
          <p:nvPr/>
        </p:nvSpPr>
        <p:spPr>
          <a:xfrm>
            <a:off x="7875521" y="4302555"/>
            <a:ext cx="132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0" i="0" u="none" strike="noStrike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0" i="0" u="none" strike="noStrike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0" i="0" u="none" strike="noStrike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0" i="0" u="none" strike="noStrike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600" b="1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8.4% F</a:t>
            </a:r>
            <a:endParaRPr lang="en-VN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47FCD2FA-1167-CFB5-1C7E-090F1624EA50}"/>
              </a:ext>
            </a:extLst>
          </p:cNvPr>
          <p:cNvSpPr/>
          <p:nvPr/>
        </p:nvSpPr>
        <p:spPr>
          <a:xfrm>
            <a:off x="8184995" y="3474270"/>
            <a:ext cx="262351" cy="295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802A5A71-564B-DE2D-4286-CDC88947583B}"/>
              </a:ext>
            </a:extLst>
          </p:cNvPr>
          <p:cNvSpPr/>
          <p:nvPr/>
        </p:nvSpPr>
        <p:spPr>
          <a:xfrm>
            <a:off x="9361770" y="3474270"/>
            <a:ext cx="262351" cy="295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14E1124D-C7E5-863B-869F-199B46AA688D}"/>
              </a:ext>
            </a:extLst>
          </p:cNvPr>
          <p:cNvSpPr/>
          <p:nvPr/>
        </p:nvSpPr>
        <p:spPr>
          <a:xfrm>
            <a:off x="10535446" y="3468840"/>
            <a:ext cx="262351" cy="295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2240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1538B-9E08-A5D6-F1B7-B06FA8C4E8C6}"/>
              </a:ext>
            </a:extLst>
          </p:cNvPr>
          <p:cNvSpPr txBox="1"/>
          <p:nvPr/>
        </p:nvSpPr>
        <p:spPr>
          <a:xfrm>
            <a:off x="12408981" y="1854307"/>
            <a:ext cx="4591593" cy="23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VN" sz="2200"/>
              <a:t>Different color response </a:t>
            </a:r>
            <a:r>
              <a:rPr lang="en-VN" sz="2200">
                <a:sym typeface="Wingdings" pitchFamily="2" charset="2"/>
              </a:rPr>
              <a:t> different ion-pair level formation between PFAS and MB.</a:t>
            </a:r>
          </a:p>
          <a:p>
            <a:pPr marL="285750" indent="-28575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VN" sz="2200">
                <a:sym typeface="Wingdings" pitchFamily="2" charset="2"/>
              </a:rPr>
              <a:t>Only PFOA was used as a standard for calibration.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41F1D-D085-56AE-BA97-EC50B92B8D1F}"/>
              </a:ext>
            </a:extLst>
          </p:cNvPr>
          <p:cNvSpPr txBox="1"/>
          <p:nvPr/>
        </p:nvSpPr>
        <p:spPr>
          <a:xfrm>
            <a:off x="244372" y="3874724"/>
            <a:ext cx="4196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000" b="1">
                <a:solidFill>
                  <a:srgbClr val="3333FF"/>
                </a:solidFill>
              </a:rPr>
              <a:t>Color Response of PFAS towards MB. </a:t>
            </a:r>
            <a:endParaRPr lang="en-VN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A3A06-D27B-4E4E-FA93-011D44185622}"/>
              </a:ext>
            </a:extLst>
          </p:cNvPr>
          <p:cNvSpPr txBox="1"/>
          <p:nvPr/>
        </p:nvSpPr>
        <p:spPr>
          <a:xfrm>
            <a:off x="4508465" y="4343073"/>
            <a:ext cx="751481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Persulfate</a:t>
            </a:r>
            <a:r>
              <a:rPr lang="vi-VN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Pre</a:t>
            </a:r>
            <a:r>
              <a:rPr lang="en-US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oxidation</a:t>
            </a:r>
            <a:r>
              <a:rPr lang="vi-VN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(a) to </a:t>
            </a:r>
            <a:r>
              <a:rPr lang="en-US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Eliminate the Non</a:t>
            </a:r>
            <a:r>
              <a:rPr lang="vi-VN" sz="1900" b="1">
                <a:solidFill>
                  <a:srgbClr val="3333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-PFAS Surfactants and (b) to Convert PFAS Precursors into Anionic Terminals. </a:t>
            </a:r>
            <a:r>
              <a:rPr lang="en-US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25 µg/L</a:t>
            </a:r>
            <a:r>
              <a:rPr lang="vi-VN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PFOA/PFOS and 80 </a:t>
            </a:r>
            <a:r>
              <a:rPr lang="en-US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µg/L</a:t>
            </a:r>
            <a:r>
              <a:rPr lang="vi-VN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SDS for (b) and 10 </a:t>
            </a:r>
            <a:r>
              <a:rPr lang="en-US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µg/L</a:t>
            </a:r>
            <a:r>
              <a:rPr lang="vi-VN" sz="1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of each PFAS precursor for (a).</a:t>
            </a:r>
            <a:endParaRPr lang="en-VN" sz="1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DCED53-D31F-5108-BB6D-13AFA471352B}"/>
              </a:ext>
            </a:extLst>
          </p:cNvPr>
          <p:cNvSpPr txBox="1"/>
          <p:nvPr/>
        </p:nvSpPr>
        <p:spPr>
          <a:xfrm>
            <a:off x="57992" y="4717717"/>
            <a:ext cx="4573094" cy="204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VN" sz="1900"/>
              <a:t>only PFOA used as a standard chemical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VN" sz="1900" b="1">
                <a:solidFill>
                  <a:srgbClr val="00B050"/>
                </a:solidFill>
              </a:rPr>
              <a:t>different color response among PFAS</a:t>
            </a:r>
            <a:endParaRPr lang="en-VN" sz="1900" b="1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Wingdings" pitchFamily="2" charset="2"/>
              <a:buChar char="à"/>
            </a:pPr>
            <a:r>
              <a:rPr lang="en-VN" sz="1900" i="1">
                <a:sym typeface="Wingdings" pitchFamily="2" charset="2"/>
              </a:rPr>
              <a:t>different ion-pair formation levels between MB and anionic PFAS</a:t>
            </a:r>
            <a:endParaRPr lang="en-VN" sz="2000" i="1">
              <a:sym typeface="Wingdings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Wingdings" pitchFamily="2" charset="2"/>
              <a:buChar char="à"/>
            </a:pPr>
            <a:r>
              <a:rPr lang="en-VN" sz="2000" b="1">
                <a:solidFill>
                  <a:srgbClr val="FF0000"/>
                </a:solidFill>
                <a:sym typeface="Wingdings" pitchFamily="2" charset="2"/>
              </a:rPr>
              <a:t>MB: semi-quantification for total PFAS</a:t>
            </a:r>
            <a:endParaRPr lang="en-VN" sz="2000" b="1">
              <a:solidFill>
                <a:srgbClr val="FF0000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095D7A7D-C350-0710-62BB-6AF2DD585666}"/>
              </a:ext>
            </a:extLst>
          </p:cNvPr>
          <p:cNvSpPr/>
          <p:nvPr/>
        </p:nvSpPr>
        <p:spPr>
          <a:xfrm rot="5400000">
            <a:off x="2090226" y="4262459"/>
            <a:ext cx="400112" cy="44339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CE59CB-6FE0-4E69-2C67-3BE03F2D71ED}"/>
              </a:ext>
            </a:extLst>
          </p:cNvPr>
          <p:cNvSpPr txBox="1"/>
          <p:nvPr/>
        </p:nvSpPr>
        <p:spPr>
          <a:xfrm>
            <a:off x="4397740" y="5364314"/>
            <a:ext cx="7736268" cy="147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VN" sz="1900"/>
              <a:t>SDS was effectively removed by persulfate preoxidation.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VN" sz="1900"/>
              <a:t>Non-anionic PFAS precursors originally showed negligible color response </a:t>
            </a:r>
            <a:r>
              <a:rPr lang="en-VN" sz="1900">
                <a:sym typeface="Wingdings" pitchFamily="2" charset="2"/>
              </a:rPr>
              <a:t> persulfate preoxidation could convert them to anionic terminals  improve the inclusivity for the MB assay.</a:t>
            </a:r>
            <a:endParaRPr lang="en-VN" sz="190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10D5C2-DE56-D781-3A13-B664DB869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35100"/>
              </p:ext>
            </p:extLst>
          </p:nvPr>
        </p:nvGraphicFramePr>
        <p:xfrm>
          <a:off x="5647687" y="721035"/>
          <a:ext cx="2308853" cy="476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013726" imgH="987220" progId="ChemDraw.Document.6.0">
                  <p:embed/>
                </p:oleObj>
              </mc:Choice>
              <mc:Fallback>
                <p:oleObj name="CS ChemDraw Drawing" r:id="rId3" imgW="5013726" imgH="987220" progId="ChemDraw.Document.6.0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10D5C2-DE56-D781-3A13-B664DB869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7687" y="721035"/>
                        <a:ext cx="2308853" cy="476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1C90450-6FD1-09F5-3AE9-878B68893583}"/>
              </a:ext>
            </a:extLst>
          </p:cNvPr>
          <p:cNvGrpSpPr/>
          <p:nvPr/>
        </p:nvGrpSpPr>
        <p:grpSpPr>
          <a:xfrm>
            <a:off x="0" y="-164816"/>
            <a:ext cx="12192000" cy="923330"/>
            <a:chOff x="0" y="-164816"/>
            <a:chExt cx="12192000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8E1378-DCF9-8864-0634-98E5729049DA}"/>
                </a:ext>
              </a:extLst>
            </p:cNvPr>
            <p:cNvGrpSpPr/>
            <p:nvPr/>
          </p:nvGrpSpPr>
          <p:grpSpPr>
            <a:xfrm>
              <a:off x="0" y="-4582"/>
              <a:ext cx="12192000" cy="637952"/>
              <a:chOff x="0" y="-4582"/>
              <a:chExt cx="12192000" cy="63795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E27C709-EC8D-6178-C5FC-362596EE3AC5}"/>
                  </a:ext>
                </a:extLst>
              </p:cNvPr>
              <p:cNvSpPr/>
              <p:nvPr/>
            </p:nvSpPr>
            <p:spPr>
              <a:xfrm>
                <a:off x="1192678" y="3175"/>
                <a:ext cx="10999322" cy="63019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Optimization of the MB Assay: </a:t>
                </a:r>
                <a:r>
                  <a:rPr 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A Semi-Quantification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D6800F-82E2-3613-C31F-26BB26EF6334}"/>
                  </a:ext>
                </a:extLst>
              </p:cNvPr>
              <p:cNvSpPr/>
              <p:nvPr/>
            </p:nvSpPr>
            <p:spPr>
              <a:xfrm>
                <a:off x="0" y="-4582"/>
                <a:ext cx="1192677" cy="6379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5D6F58-886F-00F6-B1F4-8493DAA0B608}"/>
                </a:ext>
              </a:extLst>
            </p:cNvPr>
            <p:cNvSpPr/>
            <p:nvPr/>
          </p:nvSpPr>
          <p:spPr>
            <a:xfrm>
              <a:off x="386947" y="-164816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2</a:t>
              </a:r>
              <a:endParaRPr lang="en-US" altLang="ko-K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591968C-0F4E-50BA-4FB1-6B0E732C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994" y="6181344"/>
            <a:ext cx="589006" cy="676655"/>
          </a:xfrm>
        </p:spPr>
        <p:txBody>
          <a:bodyPr/>
          <a:lstStyle/>
          <a:p>
            <a:pPr algn="ctr"/>
            <a:fld id="{0DFFE5B2-33B1-A34A-8D22-ABF279668355}" type="slidenum">
              <a:rPr lang="en-VN" sz="1800" b="1" smtClean="0">
                <a:solidFill>
                  <a:srgbClr val="C00000"/>
                </a:solidFill>
              </a:rPr>
              <a:pPr algn="ctr"/>
              <a:t>9</a:t>
            </a:fld>
            <a:endParaRPr lang="en-VN" sz="1800" b="1">
              <a:solidFill>
                <a:srgbClr val="C00000"/>
              </a:solidFill>
            </a:endParaRPr>
          </a:p>
        </p:txBody>
      </p:sp>
      <p:pic>
        <p:nvPicPr>
          <p:cNvPr id="21" name="Picture 20" descr="A graph of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DC09565E-AFCD-8F94-4499-E1431B8C6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09" y="1292165"/>
            <a:ext cx="7164519" cy="27211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3C6CA5-4350-0B22-D9C6-DCAF118F8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74" y="1874226"/>
            <a:ext cx="1505021" cy="53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A graph of a number of different types of cells&#10;&#10;Description automatically generated with medium confidence">
            <a:extLst>
              <a:ext uri="{FF2B5EF4-FFF2-40B4-BE49-F238E27FC236}">
                <a16:creationId xmlns:a16="http://schemas.microsoft.com/office/drawing/2014/main" id="{F76B026C-FBA3-A311-CACC-83323ACB17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" y="918748"/>
            <a:ext cx="4536785" cy="295154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F6DDA46-1973-D63A-CEDB-BF0E088C59BA}"/>
              </a:ext>
            </a:extLst>
          </p:cNvPr>
          <p:cNvSpPr/>
          <p:nvPr/>
        </p:nvSpPr>
        <p:spPr>
          <a:xfrm>
            <a:off x="2412452" y="1227287"/>
            <a:ext cx="320250" cy="2096906"/>
          </a:xfrm>
          <a:prstGeom prst="roundRect">
            <a:avLst/>
          </a:prstGeom>
          <a:noFill/>
          <a:ln>
            <a:solidFill>
              <a:srgbClr val="FF4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23D328-3F6A-48BB-5B8A-EE86F4CEA7A4}"/>
              </a:ext>
            </a:extLst>
          </p:cNvPr>
          <p:cNvSpPr txBox="1"/>
          <p:nvPr/>
        </p:nvSpPr>
        <p:spPr>
          <a:xfrm>
            <a:off x="5603493" y="1197371"/>
            <a:ext cx="2317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SDS (sodium dodecyl sulfate) </a:t>
            </a:r>
            <a:endParaRPr lang="en-VN" sz="1400">
              <a:solidFill>
                <a:srgbClr val="0070C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77F69F-6669-A50B-70B7-0AF5EB8A0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80" y="784904"/>
            <a:ext cx="2699117" cy="47652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6F90D4E-4CDE-F8BF-2324-5A3BB2F80444}"/>
              </a:ext>
            </a:extLst>
          </p:cNvPr>
          <p:cNvSpPr txBox="1"/>
          <p:nvPr/>
        </p:nvSpPr>
        <p:spPr>
          <a:xfrm>
            <a:off x="10230775" y="1237051"/>
            <a:ext cx="956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>
                <a:solidFill>
                  <a:srgbClr val="0070C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6:2 diPAP</a:t>
            </a:r>
            <a:endParaRPr lang="en-VN" sz="1400">
              <a:solidFill>
                <a:srgbClr val="0070C0"/>
              </a:solidFill>
            </a:endParaRP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68A1DEE0-0A74-F53F-3709-F234239F5D0F}"/>
              </a:ext>
            </a:extLst>
          </p:cNvPr>
          <p:cNvSpPr/>
          <p:nvPr/>
        </p:nvSpPr>
        <p:spPr>
          <a:xfrm>
            <a:off x="5647687" y="3429000"/>
            <a:ext cx="262351" cy="2955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1A3BBB-4A63-6DD5-4CE5-CE0AAD945F11}"/>
              </a:ext>
            </a:extLst>
          </p:cNvPr>
          <p:cNvSpPr/>
          <p:nvPr/>
        </p:nvSpPr>
        <p:spPr>
          <a:xfrm rot="1547694">
            <a:off x="10210543" y="1881747"/>
            <a:ext cx="517293" cy="658517"/>
          </a:xfrm>
          <a:prstGeom prst="ellipse">
            <a:avLst/>
          </a:prstGeom>
          <a:noFill/>
          <a:ln w="19050">
            <a:solidFill>
              <a:srgbClr val="FF4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B60F6-664B-D1D7-67CB-BB22CC47588D}"/>
              </a:ext>
            </a:extLst>
          </p:cNvPr>
          <p:cNvSpPr txBox="1"/>
          <p:nvPr/>
        </p:nvSpPr>
        <p:spPr>
          <a:xfrm>
            <a:off x="9282981" y="3971017"/>
            <a:ext cx="2614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1600">
                <a:solidFill>
                  <a:srgbClr val="FF0000"/>
                </a:solidFill>
                <a:sym typeface="Wingdings" pitchFamily="2" charset="2"/>
              </a:rPr>
              <a:t>non-anionic PFAS precursors</a:t>
            </a:r>
            <a:endParaRPr lang="en-VN" sz="1600"/>
          </a:p>
        </p:txBody>
      </p:sp>
      <p:sp>
        <p:nvSpPr>
          <p:cNvPr id="3" name="U-Turn Arrow 2">
            <a:extLst>
              <a:ext uri="{FF2B5EF4-FFF2-40B4-BE49-F238E27FC236}">
                <a16:creationId xmlns:a16="http://schemas.microsoft.com/office/drawing/2014/main" id="{798E13BE-464F-ABD0-8BC9-5DCED9FFDAE6}"/>
              </a:ext>
            </a:extLst>
          </p:cNvPr>
          <p:cNvSpPr/>
          <p:nvPr/>
        </p:nvSpPr>
        <p:spPr>
          <a:xfrm>
            <a:off x="6454595" y="2945691"/>
            <a:ext cx="475488" cy="307777"/>
          </a:xfrm>
          <a:prstGeom prst="utur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6" name="U-Turn Arrow 5">
            <a:extLst>
              <a:ext uri="{FF2B5EF4-FFF2-40B4-BE49-F238E27FC236}">
                <a16:creationId xmlns:a16="http://schemas.microsoft.com/office/drawing/2014/main" id="{D1FD9671-D508-F4AE-5725-12FFE699CB4B}"/>
              </a:ext>
            </a:extLst>
          </p:cNvPr>
          <p:cNvSpPr/>
          <p:nvPr/>
        </p:nvSpPr>
        <p:spPr>
          <a:xfrm>
            <a:off x="7718796" y="2945691"/>
            <a:ext cx="475488" cy="307777"/>
          </a:xfrm>
          <a:prstGeom prst="utur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1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21297</TotalTime>
  <Words>2377</Words>
  <Application>Microsoft Macintosh PowerPoint</Application>
  <PresentationFormat>Widescreen</PresentationFormat>
  <Paragraphs>204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Malgun Gothic</vt:lpstr>
      <vt:lpstr>onetitle</vt:lpstr>
      <vt:lpstr>PMingLiU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2023-06-02T08:13:19Z</dcterms:created>
  <dcterms:modified xsi:type="dcterms:W3CDTF">2024-04-15T11:56:56Z</dcterms:modified>
</cp:coreProperties>
</file>